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5"/>
  </p:notesMasterIdLst>
  <p:handoutMasterIdLst>
    <p:handoutMasterId r:id="rId26"/>
  </p:handoutMasterIdLst>
  <p:sldIdLst>
    <p:sldId id="256" r:id="rId5"/>
    <p:sldId id="264" r:id="rId6"/>
    <p:sldId id="258" r:id="rId7"/>
    <p:sldId id="281" r:id="rId8"/>
    <p:sldId id="260" r:id="rId9"/>
    <p:sldId id="276" r:id="rId10"/>
    <p:sldId id="292" r:id="rId11"/>
    <p:sldId id="293" r:id="rId12"/>
    <p:sldId id="294" r:id="rId13"/>
    <p:sldId id="277" r:id="rId14"/>
    <p:sldId id="291" r:id="rId15"/>
    <p:sldId id="287" r:id="rId16"/>
    <p:sldId id="288" r:id="rId17"/>
    <p:sldId id="295" r:id="rId18"/>
    <p:sldId id="289" r:id="rId19"/>
    <p:sldId id="296" r:id="rId20"/>
    <p:sldId id="290" r:id="rId21"/>
    <p:sldId id="279" r:id="rId22"/>
    <p:sldId id="280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0CD80-475A-4051-B1D6-BD53EAD4F332}" v="232" dt="2022-11-17T02:35:30.455"/>
    <p1510:client id="{0771F2C5-DAFF-4875-8BB1-F50BFB899221}" v="120" dt="2022-11-17T02:48:30.045"/>
    <p1510:client id="{0ABAB068-8EBB-4684-AF91-195F74B851CB}" v="76" dt="2022-11-17T02:17:48.159"/>
    <p1510:client id="{0B4E63A9-64C7-4417-B0B5-CFBA52EFBED7}" v="2" dt="2022-11-16T23:35:44.841"/>
    <p1510:client id="{0FCCF7F3-C57F-4B34-B1FA-7FCFF398EE99}" v="495" dt="2022-11-17T02:11:58.869"/>
    <p1510:client id="{19C55024-F0DE-4C53-A543-F56896CA1F83}" v="91" dt="2022-11-16T23:53:31.513"/>
    <p1510:client id="{4F9BF579-AF21-46B1-9DC8-5A7DDD933312}" v="213" dt="2022-11-17T03:10:16.011"/>
    <p1510:client id="{54E15F23-2365-4597-94B8-FCEC3A3256EC}" v="260" dt="2022-11-15T22:15:32.326"/>
    <p1510:client id="{55D7AA72-98EA-4701-B616-6C3E1948FDEC}" v="3" dt="2022-11-17T01:12:49.788"/>
    <p1510:client id="{5937B84F-1C09-45C2-9118-5A9121F7CC97}" v="374" dt="2022-11-17T01:16:14.924"/>
    <p1510:client id="{59A1C6F9-8EE2-4791-813A-E1EA8D8FF41E}" v="4" dt="2022-11-17T01:07:49.458"/>
    <p1510:client id="{7A760624-D4C1-4B5D-AB40-D5D90250FCED}" v="55" dt="2022-11-17T02:11:41.021"/>
    <p1510:client id="{9086477F-4A18-4063-B35E-C37217FC0720}" v="283" dt="2022-11-17T02:17:51.374"/>
    <p1510:client id="{B42DEEB8-ED23-47FD-B559-C5D865513B9B}" v="686" dt="2022-11-17T02:27:58.372"/>
    <p1510:client id="{C1CAAA4F-FF92-4059-8624-48B24C584F39}" v="59" dt="2022-11-15T20:21:11.931"/>
    <p1510:client id="{CB7F7C17-736D-448C-8AEE-FAE11A172E18}" v="49" dt="2022-11-16T02:26:20.498"/>
    <p1510:client id="{DA8B1F15-674A-400A-8899-8C0F5F67C62C}" v="4" dt="2022-11-17T03:15:54.177"/>
    <p1510:client id="{DF37A2E0-138D-4806-887D-508E728E3917}" v="8" dt="2022-11-15T20:05:17.8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, Kumar" userId="S::kumar.yash@okstate.edu::94214ef6-bf45-46ab-a848-e7fd7fa31325" providerId="AD" clId="Web-{C1CAAA4F-FF92-4059-8624-48B24C584F39}"/>
    <pc:docChg chg="modSld">
      <pc:chgData name="Yash, Kumar" userId="S::kumar.yash@okstate.edu::94214ef6-bf45-46ab-a848-e7fd7fa31325" providerId="AD" clId="Web-{C1CAAA4F-FF92-4059-8624-48B24C584F39}" dt="2022-11-15T20:21:11.931" v="58" actId="20577"/>
      <pc:docMkLst>
        <pc:docMk/>
      </pc:docMkLst>
      <pc:sldChg chg="modSp">
        <pc:chgData name="Yash, Kumar" userId="S::kumar.yash@okstate.edu::94214ef6-bf45-46ab-a848-e7fd7fa31325" providerId="AD" clId="Web-{C1CAAA4F-FF92-4059-8624-48B24C584F39}" dt="2022-11-15T20:18:20.380" v="28" actId="1076"/>
        <pc:sldMkLst>
          <pc:docMk/>
          <pc:sldMk cId="1429390259" sldId="260"/>
        </pc:sldMkLst>
        <pc:spChg chg="mod">
          <ac:chgData name="Yash, Kumar" userId="S::kumar.yash@okstate.edu::94214ef6-bf45-46ab-a848-e7fd7fa31325" providerId="AD" clId="Web-{C1CAAA4F-FF92-4059-8624-48B24C584F39}" dt="2022-11-15T20:18:20.380" v="28" actId="1076"/>
          <ac:spMkLst>
            <pc:docMk/>
            <pc:sldMk cId="1429390259" sldId="260"/>
            <ac:spMk id="4" creationId="{7B3B369F-4243-FF8D-5DA4-229AD354876B}"/>
          </ac:spMkLst>
        </pc:spChg>
      </pc:sldChg>
      <pc:sldChg chg="modSp">
        <pc:chgData name="Yash, Kumar" userId="S::kumar.yash@okstate.edu::94214ef6-bf45-46ab-a848-e7fd7fa31325" providerId="AD" clId="Web-{C1CAAA4F-FF92-4059-8624-48B24C584F39}" dt="2022-11-15T20:21:11.931" v="58" actId="20577"/>
        <pc:sldMkLst>
          <pc:docMk/>
          <pc:sldMk cId="2939930866" sldId="274"/>
        </pc:sldMkLst>
        <pc:spChg chg="mod">
          <ac:chgData name="Yash, Kumar" userId="S::kumar.yash@okstate.edu::94214ef6-bf45-46ab-a848-e7fd7fa31325" providerId="AD" clId="Web-{C1CAAA4F-FF92-4059-8624-48B24C584F39}" dt="2022-11-15T20:20:52.540" v="56" actId="20577"/>
          <ac:spMkLst>
            <pc:docMk/>
            <pc:sldMk cId="2939930866" sldId="274"/>
            <ac:spMk id="2" creationId="{D44BCB7C-A6FC-4118-9027-468ECFDE6455}"/>
          </ac:spMkLst>
        </pc:spChg>
        <pc:spChg chg="mod">
          <ac:chgData name="Yash, Kumar" userId="S::kumar.yash@okstate.edu::94214ef6-bf45-46ab-a848-e7fd7fa31325" providerId="AD" clId="Web-{C1CAAA4F-FF92-4059-8624-48B24C584F39}" dt="2022-11-15T20:21:11.931" v="58" actId="20577"/>
          <ac:spMkLst>
            <pc:docMk/>
            <pc:sldMk cId="2939930866" sldId="274"/>
            <ac:spMk id="3" creationId="{4B64FA72-B055-4AE3-A6FD-8071BD687CBE}"/>
          </ac:spMkLst>
        </pc:spChg>
      </pc:sldChg>
      <pc:sldChg chg="addSp modSp">
        <pc:chgData name="Yash, Kumar" userId="S::kumar.yash@okstate.edu::94214ef6-bf45-46ab-a848-e7fd7fa31325" providerId="AD" clId="Web-{C1CAAA4F-FF92-4059-8624-48B24C584F39}" dt="2022-11-15T20:20:22.930" v="55" actId="1076"/>
        <pc:sldMkLst>
          <pc:docMk/>
          <pc:sldMk cId="3470493081" sldId="275"/>
        </pc:sldMkLst>
        <pc:spChg chg="add mod">
          <ac:chgData name="Yash, Kumar" userId="S::kumar.yash@okstate.edu::94214ef6-bf45-46ab-a848-e7fd7fa31325" providerId="AD" clId="Web-{C1CAAA4F-FF92-4059-8624-48B24C584F39}" dt="2022-11-15T20:19:59.164" v="51" actId="1076"/>
          <ac:spMkLst>
            <pc:docMk/>
            <pc:sldMk cId="3470493081" sldId="275"/>
            <ac:spMk id="5" creationId="{7DF430E4-C1C1-B7FC-5602-21A3714DEDA6}"/>
          </ac:spMkLst>
        </pc:spChg>
        <pc:spChg chg="add mod">
          <ac:chgData name="Yash, Kumar" userId="S::kumar.yash@okstate.edu::94214ef6-bf45-46ab-a848-e7fd7fa31325" providerId="AD" clId="Web-{C1CAAA4F-FF92-4059-8624-48B24C584F39}" dt="2022-11-15T20:20:22.930" v="55" actId="1076"/>
          <ac:spMkLst>
            <pc:docMk/>
            <pc:sldMk cId="3470493081" sldId="275"/>
            <ac:spMk id="6" creationId="{5E50786A-F891-1DB9-903B-D1D0A38671E4}"/>
          </ac:spMkLst>
        </pc:spChg>
        <pc:spChg chg="mod">
          <ac:chgData name="Yash, Kumar" userId="S::kumar.yash@okstate.edu::94214ef6-bf45-46ab-a848-e7fd7fa31325" providerId="AD" clId="Web-{C1CAAA4F-FF92-4059-8624-48B24C584F39}" dt="2022-11-15T20:20:07.679" v="52" actId="1076"/>
          <ac:spMkLst>
            <pc:docMk/>
            <pc:sldMk cId="3470493081" sldId="275"/>
            <ac:spMk id="13" creationId="{002E3BAA-41B8-A840-F0F2-54FBF58F94F5}"/>
          </ac:spMkLst>
        </pc:spChg>
        <pc:picChg chg="add mod">
          <ac:chgData name="Yash, Kumar" userId="S::kumar.yash@okstate.edu::94214ef6-bf45-46ab-a848-e7fd7fa31325" providerId="AD" clId="Web-{C1CAAA4F-FF92-4059-8624-48B24C584F39}" dt="2022-11-15T20:20:22.930" v="54" actId="1076"/>
          <ac:picMkLst>
            <pc:docMk/>
            <pc:sldMk cId="3470493081" sldId="275"/>
            <ac:picMk id="3" creationId="{C49EF048-3EC0-4359-B5A7-D6BB84DF757E}"/>
          </ac:picMkLst>
        </pc:picChg>
        <pc:picChg chg="add mod">
          <ac:chgData name="Yash, Kumar" userId="S::kumar.yash@okstate.edu::94214ef6-bf45-46ab-a848-e7fd7fa31325" providerId="AD" clId="Web-{C1CAAA4F-FF92-4059-8624-48B24C584F39}" dt="2022-11-15T20:19:59.148" v="50" actId="1076"/>
          <ac:picMkLst>
            <pc:docMk/>
            <pc:sldMk cId="3470493081" sldId="275"/>
            <ac:picMk id="4" creationId="{099249C4-4605-0869-5F4C-BC047A41F187}"/>
          </ac:picMkLst>
        </pc:picChg>
        <pc:picChg chg="mod">
          <ac:chgData name="Yash, Kumar" userId="S::kumar.yash@okstate.edu::94214ef6-bf45-46ab-a848-e7fd7fa31325" providerId="AD" clId="Web-{C1CAAA4F-FF92-4059-8624-48B24C584F39}" dt="2022-11-15T20:20:13.883" v="53" actId="1076"/>
          <ac:picMkLst>
            <pc:docMk/>
            <pc:sldMk cId="3470493081" sldId="275"/>
            <ac:picMk id="11" creationId="{8DD6C0A2-7760-662E-28C4-A60BAB7F5611}"/>
          </ac:picMkLst>
        </pc:picChg>
      </pc:sldChg>
      <pc:sldChg chg="modSp">
        <pc:chgData name="Yash, Kumar" userId="S::kumar.yash@okstate.edu::94214ef6-bf45-46ab-a848-e7fd7fa31325" providerId="AD" clId="Web-{C1CAAA4F-FF92-4059-8624-48B24C584F39}" dt="2022-11-15T20:18:43.380" v="30" actId="1076"/>
        <pc:sldMkLst>
          <pc:docMk/>
          <pc:sldMk cId="4023704170" sldId="276"/>
        </pc:sldMkLst>
        <pc:spChg chg="mod">
          <ac:chgData name="Yash, Kumar" userId="S::kumar.yash@okstate.edu::94214ef6-bf45-46ab-a848-e7fd7fa31325" providerId="AD" clId="Web-{C1CAAA4F-FF92-4059-8624-48B24C584F39}" dt="2022-11-15T20:18:43.380" v="30" actId="1076"/>
          <ac:spMkLst>
            <pc:docMk/>
            <pc:sldMk cId="4023704170" sldId="276"/>
            <ac:spMk id="4" creationId="{7B3B369F-4243-FF8D-5DA4-229AD354876B}"/>
          </ac:spMkLst>
        </pc:spChg>
      </pc:sldChg>
    </pc:docChg>
  </pc:docChgLst>
  <pc:docChgLst>
    <pc:chgData name="Myers, Hayden" userId="S::hmmyers@okstate.edu::910c7942-8b6c-47b9-8bb9-c24de57c4bba" providerId="AD" clId="Web-{19C55024-F0DE-4C53-A543-F56896CA1F83}"/>
    <pc:docChg chg="addSld modSld sldOrd">
      <pc:chgData name="Myers, Hayden" userId="S::hmmyers@okstate.edu::910c7942-8b6c-47b9-8bb9-c24de57c4bba" providerId="AD" clId="Web-{19C55024-F0DE-4C53-A543-F56896CA1F83}" dt="2022-11-16T23:53:31.513" v="83" actId="20577"/>
      <pc:docMkLst>
        <pc:docMk/>
      </pc:docMkLst>
      <pc:sldChg chg="modSp">
        <pc:chgData name="Myers, Hayden" userId="S::hmmyers@okstate.edu::910c7942-8b6c-47b9-8bb9-c24de57c4bba" providerId="AD" clId="Web-{19C55024-F0DE-4C53-A543-F56896CA1F83}" dt="2022-11-16T23:43:11.850" v="42" actId="20577"/>
        <pc:sldMkLst>
          <pc:docMk/>
          <pc:sldMk cId="1155851526" sldId="277"/>
        </pc:sldMkLst>
        <pc:spChg chg="mod">
          <ac:chgData name="Myers, Hayden" userId="S::hmmyers@okstate.edu::910c7942-8b6c-47b9-8bb9-c24de57c4bba" providerId="AD" clId="Web-{19C55024-F0DE-4C53-A543-F56896CA1F83}" dt="2022-11-16T23:43:11.850" v="42" actId="20577"/>
          <ac:spMkLst>
            <pc:docMk/>
            <pc:sldMk cId="1155851526" sldId="277"/>
            <ac:spMk id="2" creationId="{F188652B-B439-4AB5-8773-417F1E05177E}"/>
          </ac:spMkLst>
        </pc:spChg>
        <pc:spChg chg="mod">
          <ac:chgData name="Myers, Hayden" userId="S::hmmyers@okstate.edu::910c7942-8b6c-47b9-8bb9-c24de57c4bba" providerId="AD" clId="Web-{19C55024-F0DE-4C53-A543-F56896CA1F83}" dt="2022-11-16T23:42:20.958" v="29" actId="20577"/>
          <ac:spMkLst>
            <pc:docMk/>
            <pc:sldMk cId="1155851526" sldId="277"/>
            <ac:spMk id="4" creationId="{7B3B369F-4243-FF8D-5DA4-229AD354876B}"/>
          </ac:spMkLst>
        </pc:spChg>
      </pc:sldChg>
      <pc:sldChg chg="modSp">
        <pc:chgData name="Myers, Hayden" userId="S::hmmyers@okstate.edu::910c7942-8b6c-47b9-8bb9-c24de57c4bba" providerId="AD" clId="Web-{19C55024-F0DE-4C53-A543-F56896CA1F83}" dt="2022-11-16T23:44:59.885" v="61" actId="20577"/>
        <pc:sldMkLst>
          <pc:docMk/>
          <pc:sldMk cId="3569070591" sldId="282"/>
        </pc:sldMkLst>
        <pc:spChg chg="mod">
          <ac:chgData name="Myers, Hayden" userId="S::hmmyers@okstate.edu::910c7942-8b6c-47b9-8bb9-c24de57c4bba" providerId="AD" clId="Web-{19C55024-F0DE-4C53-A543-F56896CA1F83}" dt="2022-11-16T23:44:59.885" v="61" actId="20577"/>
          <ac:spMkLst>
            <pc:docMk/>
            <pc:sldMk cId="3569070591" sldId="282"/>
            <ac:spMk id="2" creationId="{F188652B-B439-4AB5-8773-417F1E05177E}"/>
          </ac:spMkLst>
        </pc:spChg>
      </pc:sldChg>
      <pc:sldChg chg="modSp">
        <pc:chgData name="Myers, Hayden" userId="S::hmmyers@okstate.edu::910c7942-8b6c-47b9-8bb9-c24de57c4bba" providerId="AD" clId="Web-{19C55024-F0DE-4C53-A543-F56896CA1F83}" dt="2022-11-16T23:44:52.041" v="60" actId="20577"/>
        <pc:sldMkLst>
          <pc:docMk/>
          <pc:sldMk cId="3219712463" sldId="283"/>
        </pc:sldMkLst>
        <pc:spChg chg="mod">
          <ac:chgData name="Myers, Hayden" userId="S::hmmyers@okstate.edu::910c7942-8b6c-47b9-8bb9-c24de57c4bba" providerId="AD" clId="Web-{19C55024-F0DE-4C53-A543-F56896CA1F83}" dt="2022-11-16T23:44:52.041" v="60" actId="20577"/>
          <ac:spMkLst>
            <pc:docMk/>
            <pc:sldMk cId="3219712463" sldId="283"/>
            <ac:spMk id="2" creationId="{F188652B-B439-4AB5-8773-417F1E05177E}"/>
          </ac:spMkLst>
        </pc:spChg>
      </pc:sldChg>
      <pc:sldChg chg="ord">
        <pc:chgData name="Myers, Hayden" userId="S::hmmyers@okstate.edu::910c7942-8b6c-47b9-8bb9-c24de57c4bba" providerId="AD" clId="Web-{19C55024-F0DE-4C53-A543-F56896CA1F83}" dt="2022-11-16T23:46:07.966" v="70"/>
        <pc:sldMkLst>
          <pc:docMk/>
          <pc:sldMk cId="3000506784" sldId="284"/>
        </pc:sldMkLst>
      </pc:sldChg>
      <pc:sldChg chg="modSp add replId">
        <pc:chgData name="Myers, Hayden" userId="S::hmmyers@okstate.edu::910c7942-8b6c-47b9-8bb9-c24de57c4bba" providerId="AD" clId="Web-{19C55024-F0DE-4C53-A543-F56896CA1F83}" dt="2022-11-16T23:45:50.028" v="69" actId="20577"/>
        <pc:sldMkLst>
          <pc:docMk/>
          <pc:sldMk cId="2437750181" sldId="285"/>
        </pc:sldMkLst>
        <pc:spChg chg="mod">
          <ac:chgData name="Myers, Hayden" userId="S::hmmyers@okstate.edu::910c7942-8b6c-47b9-8bb9-c24de57c4bba" providerId="AD" clId="Web-{19C55024-F0DE-4C53-A543-F56896CA1F83}" dt="2022-11-16T23:45:50.028" v="69" actId="20577"/>
          <ac:spMkLst>
            <pc:docMk/>
            <pc:sldMk cId="2437750181" sldId="285"/>
            <ac:spMk id="2" creationId="{F188652B-B439-4AB5-8773-417F1E05177E}"/>
          </ac:spMkLst>
        </pc:spChg>
      </pc:sldChg>
      <pc:sldChg chg="modSp add replId">
        <pc:chgData name="Myers, Hayden" userId="S::hmmyers@okstate.edu::910c7942-8b6c-47b9-8bb9-c24de57c4bba" providerId="AD" clId="Web-{19C55024-F0DE-4C53-A543-F56896CA1F83}" dt="2022-11-16T23:53:31.513" v="83" actId="20577"/>
        <pc:sldMkLst>
          <pc:docMk/>
          <pc:sldMk cId="2409374468" sldId="286"/>
        </pc:sldMkLst>
        <pc:spChg chg="mod">
          <ac:chgData name="Myers, Hayden" userId="S::hmmyers@okstate.edu::910c7942-8b6c-47b9-8bb9-c24de57c4bba" providerId="AD" clId="Web-{19C55024-F0DE-4C53-A543-F56896CA1F83}" dt="2022-11-16T23:53:31.513" v="83" actId="20577"/>
          <ac:spMkLst>
            <pc:docMk/>
            <pc:sldMk cId="2409374468" sldId="286"/>
            <ac:spMk id="2" creationId="{F188652B-B439-4AB5-8773-417F1E05177E}"/>
          </ac:spMkLst>
        </pc:spChg>
      </pc:sldChg>
    </pc:docChg>
  </pc:docChgLst>
  <pc:docChgLst>
    <pc:chgData name="Yash, Kumar" userId="S::kumar.yash@okstate.edu::94214ef6-bf45-46ab-a848-e7fd7fa31325" providerId="AD" clId="Web-{DF37A2E0-138D-4806-887D-508E728E3917}"/>
    <pc:docChg chg="addSld modSld">
      <pc:chgData name="Yash, Kumar" userId="S::kumar.yash@okstate.edu::94214ef6-bf45-46ab-a848-e7fd7fa31325" providerId="AD" clId="Web-{DF37A2E0-138D-4806-887D-508E728E3917}" dt="2022-11-15T20:05:16.967" v="7" actId="20577"/>
      <pc:docMkLst>
        <pc:docMk/>
      </pc:docMkLst>
      <pc:sldChg chg="modSp">
        <pc:chgData name="Yash, Kumar" userId="S::kumar.yash@okstate.edu::94214ef6-bf45-46ab-a848-e7fd7fa31325" providerId="AD" clId="Web-{DF37A2E0-138D-4806-887D-508E728E3917}" dt="2022-11-15T20:04:21.403" v="1" actId="1076"/>
        <pc:sldMkLst>
          <pc:docMk/>
          <pc:sldMk cId="2913824905" sldId="258"/>
        </pc:sldMkLst>
        <pc:graphicFrameChg chg="mod">
          <ac:chgData name="Yash, Kumar" userId="S::kumar.yash@okstate.edu::94214ef6-bf45-46ab-a848-e7fd7fa31325" providerId="AD" clId="Web-{DF37A2E0-138D-4806-887D-508E728E3917}" dt="2022-11-15T20:04:21.403" v="1" actId="1076"/>
          <ac:graphicFrameMkLst>
            <pc:docMk/>
            <pc:sldMk cId="2913824905" sldId="258"/>
            <ac:graphicFrameMk id="343" creationId="{9E878D52-692D-387B-88F8-B495B0A2F9A5}"/>
          </ac:graphicFrameMkLst>
        </pc:graphicFrameChg>
      </pc:sldChg>
      <pc:sldChg chg="modSp">
        <pc:chgData name="Yash, Kumar" userId="S::kumar.yash@okstate.edu::94214ef6-bf45-46ab-a848-e7fd7fa31325" providerId="AD" clId="Web-{DF37A2E0-138D-4806-887D-508E728E3917}" dt="2022-11-15T20:04:48.747" v="4" actId="20577"/>
        <pc:sldMkLst>
          <pc:docMk/>
          <pc:sldMk cId="2660935980" sldId="279"/>
        </pc:sldMkLst>
        <pc:spChg chg="mod">
          <ac:chgData name="Yash, Kumar" userId="S::kumar.yash@okstate.edu::94214ef6-bf45-46ab-a848-e7fd7fa31325" providerId="AD" clId="Web-{DF37A2E0-138D-4806-887D-508E728E3917}" dt="2022-11-15T20:04:48.747" v="4" actId="20577"/>
          <ac:spMkLst>
            <pc:docMk/>
            <pc:sldMk cId="2660935980" sldId="279"/>
            <ac:spMk id="2" creationId="{F188652B-B439-4AB5-8773-417F1E05177E}"/>
          </ac:spMkLst>
        </pc:spChg>
      </pc:sldChg>
      <pc:sldChg chg="modSp add replId">
        <pc:chgData name="Yash, Kumar" userId="S::kumar.yash@okstate.edu::94214ef6-bf45-46ab-a848-e7fd7fa31325" providerId="AD" clId="Web-{DF37A2E0-138D-4806-887D-508E728E3917}" dt="2022-11-15T20:05:16.967" v="7" actId="20577"/>
        <pc:sldMkLst>
          <pc:docMk/>
          <pc:sldMk cId="3000506784" sldId="284"/>
        </pc:sldMkLst>
        <pc:spChg chg="mod">
          <ac:chgData name="Yash, Kumar" userId="S::kumar.yash@okstate.edu::94214ef6-bf45-46ab-a848-e7fd7fa31325" providerId="AD" clId="Web-{DF37A2E0-138D-4806-887D-508E728E3917}" dt="2022-11-15T20:05:16.967" v="7" actId="20577"/>
          <ac:spMkLst>
            <pc:docMk/>
            <pc:sldMk cId="3000506784" sldId="284"/>
            <ac:spMk id="2" creationId="{F188652B-B439-4AB5-8773-417F1E05177E}"/>
          </ac:spMkLst>
        </pc:spChg>
      </pc:sldChg>
    </pc:docChg>
  </pc:docChgLst>
  <pc:docChgLst>
    <pc:chgData name="Myers, Hayden" userId="S::hmmyers@okstate.edu::910c7942-8b6c-47b9-8bb9-c24de57c4bba" providerId="AD" clId="Web-{9086477F-4A18-4063-B35E-C37217FC0720}"/>
    <pc:docChg chg="modSld">
      <pc:chgData name="Myers, Hayden" userId="S::hmmyers@okstate.edu::910c7942-8b6c-47b9-8bb9-c24de57c4bba" providerId="AD" clId="Web-{9086477F-4A18-4063-B35E-C37217FC0720}" dt="2022-11-17T02:17:51.374" v="141" actId="20577"/>
      <pc:docMkLst>
        <pc:docMk/>
      </pc:docMkLst>
      <pc:sldChg chg="modSp">
        <pc:chgData name="Myers, Hayden" userId="S::hmmyers@okstate.edu::910c7942-8b6c-47b9-8bb9-c24de57c4bba" providerId="AD" clId="Web-{9086477F-4A18-4063-B35E-C37217FC0720}" dt="2022-11-17T02:17:51.374" v="141" actId="20577"/>
        <pc:sldMkLst>
          <pc:docMk/>
          <pc:sldMk cId="2660935980" sldId="279"/>
        </pc:sldMkLst>
        <pc:spChg chg="mod">
          <ac:chgData name="Myers, Hayden" userId="S::hmmyers@okstate.edu::910c7942-8b6c-47b9-8bb9-c24de57c4bba" providerId="AD" clId="Web-{9086477F-4A18-4063-B35E-C37217FC0720}" dt="2022-11-17T02:17:51.374" v="141" actId="20577"/>
          <ac:spMkLst>
            <pc:docMk/>
            <pc:sldMk cId="2660935980" sldId="279"/>
            <ac:spMk id="5" creationId="{12E90EDF-CB5B-08ED-D52D-9E13710A861F}"/>
          </ac:spMkLst>
        </pc:spChg>
      </pc:sldChg>
      <pc:sldChg chg="modSp">
        <pc:chgData name="Myers, Hayden" userId="S::hmmyers@okstate.edu::910c7942-8b6c-47b9-8bb9-c24de57c4bba" providerId="AD" clId="Web-{9086477F-4A18-4063-B35E-C37217FC0720}" dt="2022-11-17T02:16:30.074" v="89" actId="20577"/>
        <pc:sldMkLst>
          <pc:docMk/>
          <pc:sldMk cId="696313086" sldId="280"/>
        </pc:sldMkLst>
        <pc:spChg chg="mod">
          <ac:chgData name="Myers, Hayden" userId="S::hmmyers@okstate.edu::910c7942-8b6c-47b9-8bb9-c24de57c4bba" providerId="AD" clId="Web-{9086477F-4A18-4063-B35E-C37217FC0720}" dt="2022-11-17T02:16:30.074" v="89" actId="20577"/>
          <ac:spMkLst>
            <pc:docMk/>
            <pc:sldMk cId="696313086" sldId="280"/>
            <ac:spMk id="8" creationId="{7C620D15-4D1C-19DC-E9CA-83AAD268116F}"/>
          </ac:spMkLst>
        </pc:spChg>
        <pc:spChg chg="mod">
          <ac:chgData name="Myers, Hayden" userId="S::hmmyers@okstate.edu::910c7942-8b6c-47b9-8bb9-c24de57c4bba" providerId="AD" clId="Web-{9086477F-4A18-4063-B35E-C37217FC0720}" dt="2022-11-17T02:16:17.886" v="80" actId="20577"/>
          <ac:spMkLst>
            <pc:docMk/>
            <pc:sldMk cId="696313086" sldId="280"/>
            <ac:spMk id="15" creationId="{A838E84E-EA84-D12E-4E93-7764C0DCCE94}"/>
          </ac:spMkLst>
        </pc:spChg>
      </pc:sldChg>
    </pc:docChg>
  </pc:docChgLst>
  <pc:docChgLst>
    <pc:chgData name="Yash, Kumar" userId="S::kumar.yash@okstate.edu::94214ef6-bf45-46ab-a848-e7fd7fa31325" providerId="AD" clId="Web-{CB7F7C17-736D-448C-8AEE-FAE11A172E18}"/>
    <pc:docChg chg="modSld">
      <pc:chgData name="Yash, Kumar" userId="S::kumar.yash@okstate.edu::94214ef6-bf45-46ab-a848-e7fd7fa31325" providerId="AD" clId="Web-{CB7F7C17-736D-448C-8AEE-FAE11A172E18}" dt="2022-11-16T02:26:20.498" v="41" actId="1076"/>
      <pc:docMkLst>
        <pc:docMk/>
      </pc:docMkLst>
      <pc:sldChg chg="modSp">
        <pc:chgData name="Yash, Kumar" userId="S::kumar.yash@okstate.edu::94214ef6-bf45-46ab-a848-e7fd7fa31325" providerId="AD" clId="Web-{CB7F7C17-736D-448C-8AEE-FAE11A172E18}" dt="2022-11-16T02:23:12.494" v="23" actId="20577"/>
        <pc:sldMkLst>
          <pc:docMk/>
          <pc:sldMk cId="1429390259" sldId="260"/>
        </pc:sldMkLst>
        <pc:spChg chg="mod">
          <ac:chgData name="Yash, Kumar" userId="S::kumar.yash@okstate.edu::94214ef6-bf45-46ab-a848-e7fd7fa31325" providerId="AD" clId="Web-{CB7F7C17-736D-448C-8AEE-FAE11A172E18}" dt="2022-11-16T02:23:12.494" v="23" actId="20577"/>
          <ac:spMkLst>
            <pc:docMk/>
            <pc:sldMk cId="1429390259" sldId="260"/>
            <ac:spMk id="4" creationId="{7B3B369F-4243-FF8D-5DA4-229AD354876B}"/>
          </ac:spMkLst>
        </pc:spChg>
      </pc:sldChg>
      <pc:sldChg chg="modSp">
        <pc:chgData name="Yash, Kumar" userId="S::kumar.yash@okstate.edu::94214ef6-bf45-46ab-a848-e7fd7fa31325" providerId="AD" clId="Web-{CB7F7C17-736D-448C-8AEE-FAE11A172E18}" dt="2022-11-16T02:26:20.498" v="41" actId="1076"/>
        <pc:sldMkLst>
          <pc:docMk/>
          <pc:sldMk cId="2939930866" sldId="274"/>
        </pc:sldMkLst>
        <pc:spChg chg="mod">
          <ac:chgData name="Yash, Kumar" userId="S::kumar.yash@okstate.edu::94214ef6-bf45-46ab-a848-e7fd7fa31325" providerId="AD" clId="Web-{CB7F7C17-736D-448C-8AEE-FAE11A172E18}" dt="2022-11-16T02:26:20.498" v="41" actId="1076"/>
          <ac:spMkLst>
            <pc:docMk/>
            <pc:sldMk cId="2939930866" sldId="274"/>
            <ac:spMk id="2" creationId="{D44BCB7C-A6FC-4118-9027-468ECFDE6455}"/>
          </ac:spMkLst>
        </pc:spChg>
        <pc:spChg chg="mod">
          <ac:chgData name="Yash, Kumar" userId="S::kumar.yash@okstate.edu::94214ef6-bf45-46ab-a848-e7fd7fa31325" providerId="AD" clId="Web-{CB7F7C17-736D-448C-8AEE-FAE11A172E18}" dt="2022-11-16T02:22:15.165" v="22" actId="20577"/>
          <ac:spMkLst>
            <pc:docMk/>
            <pc:sldMk cId="2939930866" sldId="274"/>
            <ac:spMk id="3" creationId="{4B64FA72-B055-4AE3-A6FD-8071BD687CBE}"/>
          </ac:spMkLst>
        </pc:spChg>
        <pc:picChg chg="mod">
          <ac:chgData name="Yash, Kumar" userId="S::kumar.yash@okstate.edu::94214ef6-bf45-46ab-a848-e7fd7fa31325" providerId="AD" clId="Web-{CB7F7C17-736D-448C-8AEE-FAE11A172E18}" dt="2022-11-16T02:17:03.221" v="1" actId="1076"/>
          <ac:picMkLst>
            <pc:docMk/>
            <pc:sldMk cId="2939930866" sldId="274"/>
            <ac:picMk id="5" creationId="{20A520D0-11CF-4639-8537-F56A8A2FDCFD}"/>
          </ac:picMkLst>
        </pc:picChg>
      </pc:sldChg>
      <pc:sldChg chg="modSp">
        <pc:chgData name="Yash, Kumar" userId="S::kumar.yash@okstate.edu::94214ef6-bf45-46ab-a848-e7fd7fa31325" providerId="AD" clId="Web-{CB7F7C17-736D-448C-8AEE-FAE11A172E18}" dt="2022-11-16T02:23:37.714" v="25" actId="20577"/>
        <pc:sldMkLst>
          <pc:docMk/>
          <pc:sldMk cId="4023704170" sldId="276"/>
        </pc:sldMkLst>
        <pc:spChg chg="mod">
          <ac:chgData name="Yash, Kumar" userId="S::kumar.yash@okstate.edu::94214ef6-bf45-46ab-a848-e7fd7fa31325" providerId="AD" clId="Web-{CB7F7C17-736D-448C-8AEE-FAE11A172E18}" dt="2022-11-16T02:23:37.714" v="25" actId="20577"/>
          <ac:spMkLst>
            <pc:docMk/>
            <pc:sldMk cId="4023704170" sldId="276"/>
            <ac:spMk id="4" creationId="{7B3B369F-4243-FF8D-5DA4-229AD354876B}"/>
          </ac:spMkLst>
        </pc:spChg>
      </pc:sldChg>
      <pc:sldChg chg="modSp">
        <pc:chgData name="Yash, Kumar" userId="S::kumar.yash@okstate.edu::94214ef6-bf45-46ab-a848-e7fd7fa31325" providerId="AD" clId="Web-{CB7F7C17-736D-448C-8AEE-FAE11A172E18}" dt="2022-11-16T02:25:26.028" v="39" actId="20577"/>
        <pc:sldMkLst>
          <pc:docMk/>
          <pc:sldMk cId="696313086" sldId="280"/>
        </pc:sldMkLst>
        <pc:spChg chg="mod">
          <ac:chgData name="Yash, Kumar" userId="S::kumar.yash@okstate.edu::94214ef6-bf45-46ab-a848-e7fd7fa31325" providerId="AD" clId="Web-{CB7F7C17-736D-448C-8AEE-FAE11A172E18}" dt="2022-11-16T02:24:33.433" v="29" actId="20577"/>
          <ac:spMkLst>
            <pc:docMk/>
            <pc:sldMk cId="696313086" sldId="280"/>
            <ac:spMk id="8" creationId="{7C620D15-4D1C-19DC-E9CA-83AAD268116F}"/>
          </ac:spMkLst>
        </pc:spChg>
        <pc:spChg chg="mod">
          <ac:chgData name="Yash, Kumar" userId="S::kumar.yash@okstate.edu::94214ef6-bf45-46ab-a848-e7fd7fa31325" providerId="AD" clId="Web-{CB7F7C17-736D-448C-8AEE-FAE11A172E18}" dt="2022-11-16T02:24:44.543" v="30"/>
          <ac:spMkLst>
            <pc:docMk/>
            <pc:sldMk cId="696313086" sldId="280"/>
            <ac:spMk id="9" creationId="{F1190A95-0640-AE40-190B-97DA8CA07C7E}"/>
          </ac:spMkLst>
        </pc:spChg>
        <pc:spChg chg="mod">
          <ac:chgData name="Yash, Kumar" userId="S::kumar.yash@okstate.edu::94214ef6-bf45-46ab-a848-e7fd7fa31325" providerId="AD" clId="Web-{CB7F7C17-736D-448C-8AEE-FAE11A172E18}" dt="2022-11-16T02:25:20.137" v="37" actId="20577"/>
          <ac:spMkLst>
            <pc:docMk/>
            <pc:sldMk cId="696313086" sldId="280"/>
            <ac:spMk id="12" creationId="{E7D1976A-5EDD-1431-2D71-CA9114265CE6}"/>
          </ac:spMkLst>
        </pc:spChg>
        <pc:spChg chg="mod">
          <ac:chgData name="Yash, Kumar" userId="S::kumar.yash@okstate.edu::94214ef6-bf45-46ab-a848-e7fd7fa31325" providerId="AD" clId="Web-{CB7F7C17-736D-448C-8AEE-FAE11A172E18}" dt="2022-11-16T02:25:26.028" v="39" actId="20577"/>
          <ac:spMkLst>
            <pc:docMk/>
            <pc:sldMk cId="696313086" sldId="280"/>
            <ac:spMk id="15" creationId="{A838E84E-EA84-D12E-4E93-7764C0DCCE94}"/>
          </ac:spMkLst>
        </pc:spChg>
      </pc:sldChg>
      <pc:sldChg chg="modSp">
        <pc:chgData name="Yash, Kumar" userId="S::kumar.yash@okstate.edu::94214ef6-bf45-46ab-a848-e7fd7fa31325" providerId="AD" clId="Web-{CB7F7C17-736D-448C-8AEE-FAE11A172E18}" dt="2022-11-16T02:23:22.073" v="24" actId="20577"/>
        <pc:sldMkLst>
          <pc:docMk/>
          <pc:sldMk cId="1312237557" sldId="281"/>
        </pc:sldMkLst>
        <pc:spChg chg="mod">
          <ac:chgData name="Yash, Kumar" userId="S::kumar.yash@okstate.edu::94214ef6-bf45-46ab-a848-e7fd7fa31325" providerId="AD" clId="Web-{CB7F7C17-736D-448C-8AEE-FAE11A172E18}" dt="2022-11-16T02:23:22.073" v="24" actId="20577"/>
          <ac:spMkLst>
            <pc:docMk/>
            <pc:sldMk cId="1312237557" sldId="281"/>
            <ac:spMk id="4" creationId="{7B3B369F-4243-FF8D-5DA4-229AD354876B}"/>
          </ac:spMkLst>
        </pc:spChg>
      </pc:sldChg>
    </pc:docChg>
  </pc:docChgLst>
  <pc:docChgLst>
    <pc:chgData name="Yash, Kumar" userId="S::kumar.yash@okstate.edu::94214ef6-bf45-46ab-a848-e7fd7fa31325" providerId="AD" clId="Web-{0ABAB068-8EBB-4684-AF91-195F74B851CB}"/>
    <pc:docChg chg="modSld">
      <pc:chgData name="Yash, Kumar" userId="S::kumar.yash@okstate.edu::94214ef6-bf45-46ab-a848-e7fd7fa31325" providerId="AD" clId="Web-{0ABAB068-8EBB-4684-AF91-195F74B851CB}" dt="2022-11-17T02:17:48.159" v="42" actId="1076"/>
      <pc:docMkLst>
        <pc:docMk/>
      </pc:docMkLst>
      <pc:sldChg chg="addSp modSp">
        <pc:chgData name="Yash, Kumar" userId="S::kumar.yash@okstate.edu::94214ef6-bf45-46ab-a848-e7fd7fa31325" providerId="AD" clId="Web-{0ABAB068-8EBB-4684-AF91-195F74B851CB}" dt="2022-11-17T02:16:16.188" v="5" actId="1076"/>
        <pc:sldMkLst>
          <pc:docMk/>
          <pc:sldMk cId="2660935980" sldId="279"/>
        </pc:sldMkLst>
        <pc:spChg chg="mod">
          <ac:chgData name="Yash, Kumar" userId="S::kumar.yash@okstate.edu::94214ef6-bf45-46ab-a848-e7fd7fa31325" providerId="AD" clId="Web-{0ABAB068-8EBB-4684-AF91-195F74B851CB}" dt="2022-11-17T02:16:16.188" v="5" actId="1076"/>
          <ac:spMkLst>
            <pc:docMk/>
            <pc:sldMk cId="2660935980" sldId="279"/>
            <ac:spMk id="2" creationId="{F188652B-B439-4AB5-8773-417F1E05177E}"/>
          </ac:spMkLst>
        </pc:spChg>
        <pc:spChg chg="add mod">
          <ac:chgData name="Yash, Kumar" userId="S::kumar.yash@okstate.edu::94214ef6-bf45-46ab-a848-e7fd7fa31325" providerId="AD" clId="Web-{0ABAB068-8EBB-4684-AF91-195F74B851CB}" dt="2022-11-17T02:15:59.843" v="3" actId="14100"/>
          <ac:spMkLst>
            <pc:docMk/>
            <pc:sldMk cId="2660935980" sldId="279"/>
            <ac:spMk id="5" creationId="{12E90EDF-CB5B-08ED-D52D-9E13710A861F}"/>
          </ac:spMkLst>
        </pc:spChg>
      </pc:sldChg>
      <pc:sldChg chg="modSp">
        <pc:chgData name="Yash, Kumar" userId="S::kumar.yash@okstate.edu::94214ef6-bf45-46ab-a848-e7fd7fa31325" providerId="AD" clId="Web-{0ABAB068-8EBB-4684-AF91-195F74B851CB}" dt="2022-11-17T02:17:48.159" v="42" actId="1076"/>
        <pc:sldMkLst>
          <pc:docMk/>
          <pc:sldMk cId="696313086" sldId="280"/>
        </pc:sldMkLst>
        <pc:spChg chg="mod">
          <ac:chgData name="Yash, Kumar" userId="S::kumar.yash@okstate.edu::94214ef6-bf45-46ab-a848-e7fd7fa31325" providerId="AD" clId="Web-{0ABAB068-8EBB-4684-AF91-195F74B851CB}" dt="2022-11-17T02:16:42.860" v="7" actId="20577"/>
          <ac:spMkLst>
            <pc:docMk/>
            <pc:sldMk cId="696313086" sldId="280"/>
            <ac:spMk id="8" creationId="{7C620D15-4D1C-19DC-E9CA-83AAD268116F}"/>
          </ac:spMkLst>
        </pc:spChg>
        <pc:spChg chg="mod">
          <ac:chgData name="Yash, Kumar" userId="S::kumar.yash@okstate.edu::94214ef6-bf45-46ab-a848-e7fd7fa31325" providerId="AD" clId="Web-{0ABAB068-8EBB-4684-AF91-195F74B851CB}" dt="2022-11-17T02:17:41.487" v="40" actId="1076"/>
          <ac:spMkLst>
            <pc:docMk/>
            <pc:sldMk cId="696313086" sldId="280"/>
            <ac:spMk id="9" creationId="{F1190A95-0640-AE40-190B-97DA8CA07C7E}"/>
          </ac:spMkLst>
        </pc:spChg>
        <pc:spChg chg="mod">
          <ac:chgData name="Yash, Kumar" userId="S::kumar.yash@okstate.edu::94214ef6-bf45-46ab-a848-e7fd7fa31325" providerId="AD" clId="Web-{0ABAB068-8EBB-4684-AF91-195F74B851CB}" dt="2022-11-17T02:17:20.939" v="37" actId="1076"/>
          <ac:spMkLst>
            <pc:docMk/>
            <pc:sldMk cId="696313086" sldId="280"/>
            <ac:spMk id="12" creationId="{E7D1976A-5EDD-1431-2D71-CA9114265CE6}"/>
          </ac:spMkLst>
        </pc:spChg>
        <pc:spChg chg="mod">
          <ac:chgData name="Yash, Kumar" userId="S::kumar.yash@okstate.edu::94214ef6-bf45-46ab-a848-e7fd7fa31325" providerId="AD" clId="Web-{0ABAB068-8EBB-4684-AF91-195F74B851CB}" dt="2022-11-17T02:17:48.159" v="42" actId="1076"/>
          <ac:spMkLst>
            <pc:docMk/>
            <pc:sldMk cId="696313086" sldId="280"/>
            <ac:spMk id="15" creationId="{A838E84E-EA84-D12E-4E93-7764C0DCCE94}"/>
          </ac:spMkLst>
        </pc:spChg>
      </pc:sldChg>
    </pc:docChg>
  </pc:docChgLst>
  <pc:docChgLst>
    <pc:chgData name="Nijhawan, Chhavi" userId="S::chhavi.nijhawan@okstate.edu::231b9bce-cdc4-452c-a808-7665b7929452" providerId="AD" clId="Web-{55D7AA72-98EA-4701-B616-6C3E1948FDEC}"/>
    <pc:docChg chg="modSld">
      <pc:chgData name="Nijhawan, Chhavi" userId="S::chhavi.nijhawan@okstate.edu::231b9bce-cdc4-452c-a808-7665b7929452" providerId="AD" clId="Web-{55D7AA72-98EA-4701-B616-6C3E1948FDEC}" dt="2022-11-17T01:12:49.085" v="1"/>
      <pc:docMkLst>
        <pc:docMk/>
      </pc:docMkLst>
      <pc:sldChg chg="addSp modSp">
        <pc:chgData name="Nijhawan, Chhavi" userId="S::chhavi.nijhawan@okstate.edu::231b9bce-cdc4-452c-a808-7665b7929452" providerId="AD" clId="Web-{55D7AA72-98EA-4701-B616-6C3E1948FDEC}" dt="2022-11-17T01:12:49.085" v="1"/>
        <pc:sldMkLst>
          <pc:docMk/>
          <pc:sldMk cId="3470493081" sldId="275"/>
        </pc:sldMkLst>
        <pc:picChg chg="add mod">
          <ac:chgData name="Nijhawan, Chhavi" userId="S::chhavi.nijhawan@okstate.edu::231b9bce-cdc4-452c-a808-7665b7929452" providerId="AD" clId="Web-{55D7AA72-98EA-4701-B616-6C3E1948FDEC}" dt="2022-11-17T01:12:49.085" v="1"/>
          <ac:picMkLst>
            <pc:docMk/>
            <pc:sldMk cId="3470493081" sldId="275"/>
            <ac:picMk id="3" creationId="{CB20530E-3FFB-90F1-610C-4786DDFEAB73}"/>
          </ac:picMkLst>
        </pc:picChg>
      </pc:sldChg>
    </pc:docChg>
  </pc:docChgLst>
  <pc:docChgLst>
    <pc:chgData name="Yash, Kumar" userId="S::kumar.yash@okstate.edu::94214ef6-bf45-46ab-a848-e7fd7fa31325" providerId="AD" clId="Web-{DA8B1F15-674A-400A-8899-8C0F5F67C62C}"/>
    <pc:docChg chg="modSld">
      <pc:chgData name="Yash, Kumar" userId="S::kumar.yash@okstate.edu::94214ef6-bf45-46ab-a848-e7fd7fa31325" providerId="AD" clId="Web-{DA8B1F15-674A-400A-8899-8C0F5F67C62C}" dt="2022-11-17T03:15:54.177" v="3" actId="20577"/>
      <pc:docMkLst>
        <pc:docMk/>
      </pc:docMkLst>
      <pc:sldChg chg="modSp">
        <pc:chgData name="Yash, Kumar" userId="S::kumar.yash@okstate.edu::94214ef6-bf45-46ab-a848-e7fd7fa31325" providerId="AD" clId="Web-{DA8B1F15-674A-400A-8899-8C0F5F67C62C}" dt="2022-11-17T03:15:54.177" v="3" actId="20577"/>
        <pc:sldMkLst>
          <pc:docMk/>
          <pc:sldMk cId="4023704170" sldId="276"/>
        </pc:sldMkLst>
        <pc:spChg chg="mod">
          <ac:chgData name="Yash, Kumar" userId="S::kumar.yash@okstate.edu::94214ef6-bf45-46ab-a848-e7fd7fa31325" providerId="AD" clId="Web-{DA8B1F15-674A-400A-8899-8C0F5F67C62C}" dt="2022-11-17T03:15:54.177" v="3" actId="20577"/>
          <ac:spMkLst>
            <pc:docMk/>
            <pc:sldMk cId="4023704170" sldId="276"/>
            <ac:spMk id="4" creationId="{7B3B369F-4243-FF8D-5DA4-229AD354876B}"/>
          </ac:spMkLst>
        </pc:spChg>
      </pc:sldChg>
    </pc:docChg>
  </pc:docChgLst>
  <pc:docChgLst>
    <pc:chgData name="Yash, Kumar" userId="S::kumar.yash@okstate.edu::94214ef6-bf45-46ab-a848-e7fd7fa31325" providerId="AD" clId="Web-{0FCCF7F3-C57F-4B34-B1FA-7FCFF398EE99}"/>
    <pc:docChg chg="addSld delSld modSld sldOrd">
      <pc:chgData name="Yash, Kumar" userId="S::kumar.yash@okstate.edu::94214ef6-bf45-46ab-a848-e7fd7fa31325" providerId="AD" clId="Web-{0FCCF7F3-C57F-4B34-B1FA-7FCFF398EE99}" dt="2022-11-17T02:11:58.869" v="485" actId="14100"/>
      <pc:docMkLst>
        <pc:docMk/>
      </pc:docMkLst>
      <pc:sldChg chg="addSp delSp modSp mod setBg">
        <pc:chgData name="Yash, Kumar" userId="S::kumar.yash@okstate.edu::94214ef6-bf45-46ab-a848-e7fd7fa31325" providerId="AD" clId="Web-{0FCCF7F3-C57F-4B34-B1FA-7FCFF398EE99}" dt="2022-11-17T02:11:01.914" v="472" actId="1076"/>
        <pc:sldMkLst>
          <pc:docMk/>
          <pc:sldMk cId="3417721485" sldId="256"/>
        </pc:sldMkLst>
        <pc:spChg chg="mod">
          <ac:chgData name="Yash, Kumar" userId="S::kumar.yash@okstate.edu::94214ef6-bf45-46ab-a848-e7fd7fa31325" providerId="AD" clId="Web-{0FCCF7F3-C57F-4B34-B1FA-7FCFF398EE99}" dt="2022-11-17T02:11:01.914" v="472" actId="1076"/>
          <ac:spMkLst>
            <pc:docMk/>
            <pc:sldMk cId="3417721485" sldId="256"/>
            <ac:spMk id="2" creationId="{340C7600-5BA8-4A54-887F-74AF87750A31}"/>
          </ac:spMkLst>
        </pc:spChg>
        <pc:spChg chg="mod">
          <ac:chgData name="Yash, Kumar" userId="S::kumar.yash@okstate.edu::94214ef6-bf45-46ab-a848-e7fd7fa31325" providerId="AD" clId="Web-{0FCCF7F3-C57F-4B34-B1FA-7FCFF398EE99}" dt="2022-11-17T02:10:56.070" v="471" actId="1076"/>
          <ac:spMkLst>
            <pc:docMk/>
            <pc:sldMk cId="3417721485" sldId="256"/>
            <ac:spMk id="3" creationId="{AE584786-6548-4BB4-95FD-977AD1F362C6}"/>
          </ac:spMkLst>
        </pc:spChg>
        <pc:spChg chg="add del">
          <ac:chgData name="Yash, Kumar" userId="S::kumar.yash@okstate.edu::94214ef6-bf45-46ab-a848-e7fd7fa31325" providerId="AD" clId="Web-{0FCCF7F3-C57F-4B34-B1FA-7FCFF398EE99}" dt="2022-11-17T02:09:11.645" v="447"/>
          <ac:spMkLst>
            <pc:docMk/>
            <pc:sldMk cId="3417721485" sldId="256"/>
            <ac:spMk id="12" creationId="{185F813D-FC7D-4AAE-A980-A379292C4F10}"/>
          </ac:spMkLst>
        </pc:spChg>
        <pc:spChg chg="add del">
          <ac:chgData name="Yash, Kumar" userId="S::kumar.yash@okstate.edu::94214ef6-bf45-46ab-a848-e7fd7fa31325" providerId="AD" clId="Web-{0FCCF7F3-C57F-4B34-B1FA-7FCFF398EE99}" dt="2022-11-17T02:09:41.833" v="451"/>
          <ac:spMkLst>
            <pc:docMk/>
            <pc:sldMk cId="3417721485" sldId="256"/>
            <ac:spMk id="14" creationId="{D09BAEFA-E456-46E9-87C9-C1821DD81F0A}"/>
          </ac:spMkLst>
        </pc:spChg>
        <pc:spChg chg="add del">
          <ac:chgData name="Yash, Kumar" userId="S::kumar.yash@okstate.edu::94214ef6-bf45-46ab-a848-e7fd7fa31325" providerId="AD" clId="Web-{0FCCF7F3-C57F-4B34-B1FA-7FCFF398EE99}" dt="2022-11-17T02:09:41.833" v="451"/>
          <ac:spMkLst>
            <pc:docMk/>
            <pc:sldMk cId="3417721485" sldId="256"/>
            <ac:spMk id="177" creationId="{CFE90A72-C5FB-4E81-B636-8C9F0BF09D3C}"/>
          </ac:spMkLst>
        </pc:spChg>
        <pc:grpChg chg="add del">
          <ac:chgData name="Yash, Kumar" userId="S::kumar.yash@okstate.edu::94214ef6-bf45-46ab-a848-e7fd7fa31325" providerId="AD" clId="Web-{0FCCF7F3-C57F-4B34-B1FA-7FCFF398EE99}" dt="2022-11-17T02:09:34.989" v="449"/>
          <ac:grpSpMkLst>
            <pc:docMk/>
            <pc:sldMk cId="3417721485" sldId="256"/>
            <ac:grpSpMk id="94" creationId="{811B40AE-63DC-41CA-B0D1-EF99F055F5E6}"/>
          </ac:grpSpMkLst>
        </pc:grpChg>
        <pc:grpChg chg="add del">
          <ac:chgData name="Yash, Kumar" userId="S::kumar.yash@okstate.edu::94214ef6-bf45-46ab-a848-e7fd7fa31325" providerId="AD" clId="Web-{0FCCF7F3-C57F-4B34-B1FA-7FCFF398EE99}" dt="2022-11-17T02:09:34.989" v="449"/>
          <ac:grpSpMkLst>
            <pc:docMk/>
            <pc:sldMk cId="3417721485" sldId="256"/>
            <ac:grpSpMk id="175" creationId="{58B25CAD-A790-499A-926B-116E10915ED3}"/>
          </ac:grpSpMkLst>
        </pc:grpChg>
        <pc:grpChg chg="add">
          <ac:chgData name="Yash, Kumar" userId="S::kumar.yash@okstate.edu::94214ef6-bf45-46ab-a848-e7fd7fa31325" providerId="AD" clId="Web-{0FCCF7F3-C57F-4B34-B1FA-7FCFF398EE99}" dt="2022-11-17T02:09:41.943" v="452"/>
          <ac:grpSpMkLst>
            <pc:docMk/>
            <pc:sldMk cId="3417721485" sldId="256"/>
            <ac:grpSpMk id="181" creationId="{58B25CAD-A790-499A-926B-116E10915ED3}"/>
          </ac:grpSpMkLst>
        </pc:grpChg>
        <pc:grpChg chg="add">
          <ac:chgData name="Yash, Kumar" userId="S::kumar.yash@okstate.edu::94214ef6-bf45-46ab-a848-e7fd7fa31325" providerId="AD" clId="Web-{0FCCF7F3-C57F-4B34-B1FA-7FCFF398EE99}" dt="2022-11-17T02:09:41.943" v="452"/>
          <ac:grpSpMkLst>
            <pc:docMk/>
            <pc:sldMk cId="3417721485" sldId="256"/>
            <ac:grpSpMk id="183" creationId="{811B40AE-63DC-41CA-B0D1-EF99F055F5E6}"/>
          </ac:grpSpMkLst>
        </pc:grpChg>
        <pc:picChg chg="add mod ord">
          <ac:chgData name="Yash, Kumar" userId="S::kumar.yash@okstate.edu::94214ef6-bf45-46ab-a848-e7fd7fa31325" providerId="AD" clId="Web-{0FCCF7F3-C57F-4B34-B1FA-7FCFF398EE99}" dt="2022-11-17T02:09:41.943" v="452"/>
          <ac:picMkLst>
            <pc:docMk/>
            <pc:sldMk cId="3417721485" sldId="256"/>
            <ac:picMk id="4" creationId="{1926E338-7DD6-AE2F-3B3B-663A3991FE0B}"/>
          </ac:picMkLst>
        </pc:picChg>
        <pc:picChg chg="mod ord">
          <ac:chgData name="Yash, Kumar" userId="S::kumar.yash@okstate.edu::94214ef6-bf45-46ab-a848-e7fd7fa31325" providerId="AD" clId="Web-{0FCCF7F3-C57F-4B34-B1FA-7FCFF398EE99}" dt="2022-11-17T02:09:41.943" v="452"/>
          <ac:picMkLst>
            <pc:docMk/>
            <pc:sldMk cId="3417721485" sldId="256"/>
            <ac:picMk id="5" creationId="{7C454B0C-0819-4D56-9275-BCE254DA659D}"/>
          </ac:picMkLst>
        </pc:picChg>
        <pc:picChg chg="add del">
          <ac:chgData name="Yash, Kumar" userId="S::kumar.yash@okstate.edu::94214ef6-bf45-46ab-a848-e7fd7fa31325" providerId="AD" clId="Web-{0FCCF7F3-C57F-4B34-B1FA-7FCFF398EE99}" dt="2022-11-17T02:09:11.645" v="447"/>
          <ac:picMkLst>
            <pc:docMk/>
            <pc:sldMk cId="3417721485" sldId="256"/>
            <ac:picMk id="10" creationId="{19C7F06A-1310-42E3-8232-1082DC7922D3}"/>
          </ac:picMkLst>
        </pc:picChg>
        <pc:picChg chg="add del">
          <ac:chgData name="Yash, Kumar" userId="S::kumar.yash@okstate.edu::94214ef6-bf45-46ab-a848-e7fd7fa31325" providerId="AD" clId="Web-{0FCCF7F3-C57F-4B34-B1FA-7FCFF398EE99}" dt="2022-11-17T02:09:34.989" v="449"/>
          <ac:picMkLst>
            <pc:docMk/>
            <pc:sldMk cId="3417721485" sldId="256"/>
            <ac:picMk id="93" creationId="{E3FC1144-BD64-4C61-ACB8-497711C416C9}"/>
          </ac:picMkLst>
        </pc:picChg>
        <pc:picChg chg="add del">
          <ac:chgData name="Yash, Kumar" userId="S::kumar.yash@okstate.edu::94214ef6-bf45-46ab-a848-e7fd7fa31325" providerId="AD" clId="Web-{0FCCF7F3-C57F-4B34-B1FA-7FCFF398EE99}" dt="2022-11-17T02:09:41.833" v="451"/>
          <ac:picMkLst>
            <pc:docMk/>
            <pc:sldMk cId="3417721485" sldId="256"/>
            <ac:picMk id="178" creationId="{684AC07C-0495-4100-8918-03F40527ACFB}"/>
          </ac:picMkLst>
        </pc:picChg>
        <pc:picChg chg="add">
          <ac:chgData name="Yash, Kumar" userId="S::kumar.yash@okstate.edu::94214ef6-bf45-46ab-a848-e7fd7fa31325" providerId="AD" clId="Web-{0FCCF7F3-C57F-4B34-B1FA-7FCFF398EE99}" dt="2022-11-17T02:09:41.943" v="452"/>
          <ac:picMkLst>
            <pc:docMk/>
            <pc:sldMk cId="3417721485" sldId="256"/>
            <ac:picMk id="180" creationId="{E3FC1144-BD64-4C61-ACB8-497711C416C9}"/>
          </ac:picMkLst>
        </pc:picChg>
      </pc:sldChg>
      <pc:sldChg chg="modSp">
        <pc:chgData name="Yash, Kumar" userId="S::kumar.yash@okstate.edu::94214ef6-bf45-46ab-a848-e7fd7fa31325" providerId="AD" clId="Web-{0FCCF7F3-C57F-4B34-B1FA-7FCFF398EE99}" dt="2022-11-17T02:03:13.494" v="386" actId="14100"/>
        <pc:sldMkLst>
          <pc:docMk/>
          <pc:sldMk cId="1429390259" sldId="260"/>
        </pc:sldMkLst>
        <pc:spChg chg="mod">
          <ac:chgData name="Yash, Kumar" userId="S::kumar.yash@okstate.edu::94214ef6-bf45-46ab-a848-e7fd7fa31325" providerId="AD" clId="Web-{0FCCF7F3-C57F-4B34-B1FA-7FCFF398EE99}" dt="2022-11-17T02:03:13.494" v="386" actId="14100"/>
          <ac:spMkLst>
            <pc:docMk/>
            <pc:sldMk cId="1429390259" sldId="260"/>
            <ac:spMk id="2" creationId="{F188652B-B439-4AB5-8773-417F1E05177E}"/>
          </ac:spMkLst>
        </pc:spChg>
      </pc:sldChg>
      <pc:sldChg chg="addSp delSp modSp ord">
        <pc:chgData name="Yash, Kumar" userId="S::kumar.yash@okstate.edu::94214ef6-bf45-46ab-a848-e7fd7fa31325" providerId="AD" clId="Web-{0FCCF7F3-C57F-4B34-B1FA-7FCFF398EE99}" dt="2022-11-17T02:08:00.815" v="441" actId="1076"/>
        <pc:sldMkLst>
          <pc:docMk/>
          <pc:sldMk cId="1974828406" sldId="264"/>
        </pc:sldMkLst>
        <pc:spChg chg="del">
          <ac:chgData name="Yash, Kumar" userId="S::kumar.yash@okstate.edu::94214ef6-bf45-46ab-a848-e7fd7fa31325" providerId="AD" clId="Web-{0FCCF7F3-C57F-4B34-B1FA-7FCFF398EE99}" dt="2022-11-17T02:06:07.624" v="404"/>
          <ac:spMkLst>
            <pc:docMk/>
            <pc:sldMk cId="1974828406" sldId="264"/>
            <ac:spMk id="2" creationId="{144E241E-3110-4B1C-B9B0-F17B90FEEC1D}"/>
          </ac:spMkLst>
        </pc:spChg>
        <pc:spChg chg="add del mod">
          <ac:chgData name="Yash, Kumar" userId="S::kumar.yash@okstate.edu::94214ef6-bf45-46ab-a848-e7fd7fa31325" providerId="AD" clId="Web-{0FCCF7F3-C57F-4B34-B1FA-7FCFF398EE99}" dt="2022-11-17T02:06:20.421" v="406"/>
          <ac:spMkLst>
            <pc:docMk/>
            <pc:sldMk cId="1974828406" sldId="264"/>
            <ac:spMk id="21" creationId="{6E219BD7-AE70-E167-2A59-D533EFC15C8C}"/>
          </ac:spMkLst>
        </pc:spChg>
        <pc:spChg chg="add del mod">
          <ac:chgData name="Yash, Kumar" userId="S::kumar.yash@okstate.edu::94214ef6-bf45-46ab-a848-e7fd7fa31325" providerId="AD" clId="Web-{0FCCF7F3-C57F-4B34-B1FA-7FCFF398EE99}" dt="2022-11-17T02:06:17.499" v="405"/>
          <ac:spMkLst>
            <pc:docMk/>
            <pc:sldMk cId="1974828406" sldId="264"/>
            <ac:spMk id="23" creationId="{686E6E8F-1316-5682-0971-5F570DF12074}"/>
          </ac:spMkLst>
        </pc:spChg>
        <pc:spChg chg="add mod">
          <ac:chgData name="Yash, Kumar" userId="S::kumar.yash@okstate.edu::94214ef6-bf45-46ab-a848-e7fd7fa31325" providerId="AD" clId="Web-{0FCCF7F3-C57F-4B34-B1FA-7FCFF398EE99}" dt="2022-11-17T02:07:27.736" v="425" actId="1076"/>
          <ac:spMkLst>
            <pc:docMk/>
            <pc:sldMk cId="1974828406" sldId="264"/>
            <ac:spMk id="25" creationId="{B157E877-702F-A4C8-6E5D-DABC630AC0E4}"/>
          </ac:spMkLst>
        </pc:spChg>
        <pc:spChg chg="add mod">
          <ac:chgData name="Yash, Kumar" userId="S::kumar.yash@okstate.edu::94214ef6-bf45-46ab-a848-e7fd7fa31325" providerId="AD" clId="Web-{0FCCF7F3-C57F-4B34-B1FA-7FCFF398EE99}" dt="2022-11-17T02:08:00.799" v="438" actId="1076"/>
          <ac:spMkLst>
            <pc:docMk/>
            <pc:sldMk cId="1974828406" sldId="264"/>
            <ac:spMk id="31" creationId="{EEC3C42F-418D-09B2-A018-4226B5DBB933}"/>
          </ac:spMkLst>
        </pc:spChg>
        <pc:spChg chg="add mod">
          <ac:chgData name="Yash, Kumar" userId="S::kumar.yash@okstate.edu::94214ef6-bf45-46ab-a848-e7fd7fa31325" providerId="AD" clId="Web-{0FCCF7F3-C57F-4B34-B1FA-7FCFF398EE99}" dt="2022-11-17T02:08:00.799" v="439" actId="1076"/>
          <ac:spMkLst>
            <pc:docMk/>
            <pc:sldMk cId="1974828406" sldId="264"/>
            <ac:spMk id="33" creationId="{08C5B6D5-7F43-05CD-EFEF-6054D488EDA9}"/>
          </ac:spMkLst>
        </pc:spChg>
        <pc:spChg chg="add mod">
          <ac:chgData name="Yash, Kumar" userId="S::kumar.yash@okstate.edu::94214ef6-bf45-46ab-a848-e7fd7fa31325" providerId="AD" clId="Web-{0FCCF7F3-C57F-4B34-B1FA-7FCFF398EE99}" dt="2022-11-17T02:08:00.815" v="440" actId="1076"/>
          <ac:spMkLst>
            <pc:docMk/>
            <pc:sldMk cId="1974828406" sldId="264"/>
            <ac:spMk id="37" creationId="{5845786B-CF7E-3683-F894-0FD6A1072365}"/>
          </ac:spMkLst>
        </pc:spChg>
        <pc:spChg chg="add mod">
          <ac:chgData name="Yash, Kumar" userId="S::kumar.yash@okstate.edu::94214ef6-bf45-46ab-a848-e7fd7fa31325" providerId="AD" clId="Web-{0FCCF7F3-C57F-4B34-B1FA-7FCFF398EE99}" dt="2022-11-17T02:08:00.815" v="441" actId="1076"/>
          <ac:spMkLst>
            <pc:docMk/>
            <pc:sldMk cId="1974828406" sldId="264"/>
            <ac:spMk id="39" creationId="{471B8487-ACB7-60F0-A628-B2D304C0534F}"/>
          </ac:spMkLst>
        </pc:spChg>
        <pc:graphicFrameChg chg="del">
          <ac:chgData name="Yash, Kumar" userId="S::kumar.yash@okstate.edu::94214ef6-bf45-46ab-a848-e7fd7fa31325" providerId="AD" clId="Web-{0FCCF7F3-C57F-4B34-B1FA-7FCFF398EE99}" dt="2022-11-17T02:05:39.779" v="402"/>
          <ac:graphicFrameMkLst>
            <pc:docMk/>
            <pc:sldMk cId="1974828406" sldId="264"/>
            <ac:graphicFrameMk id="5" creationId="{21A182E9-AC38-4344-9247-5AB4B8F03A26}"/>
          </ac:graphicFrameMkLst>
        </pc:graphicFrameChg>
        <pc:picChg chg="add mod">
          <ac:chgData name="Yash, Kumar" userId="S::kumar.yash@okstate.edu::94214ef6-bf45-46ab-a848-e7fd7fa31325" providerId="AD" clId="Web-{0FCCF7F3-C57F-4B34-B1FA-7FCFF398EE99}" dt="2022-11-17T02:08:00.737" v="434" actId="1076"/>
          <ac:picMkLst>
            <pc:docMk/>
            <pc:sldMk cId="1974828406" sldId="264"/>
            <ac:picMk id="27" creationId="{973A6BA1-DC6F-845A-D0A6-A9A7A72AF50A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2:08:00.752" v="435" actId="1076"/>
          <ac:picMkLst>
            <pc:docMk/>
            <pc:sldMk cId="1974828406" sldId="264"/>
            <ac:picMk id="29" creationId="{E191BFA9-033C-59D8-5A3D-47E46A667029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2:08:00.768" v="436" actId="1076"/>
          <ac:picMkLst>
            <pc:docMk/>
            <pc:sldMk cId="1974828406" sldId="264"/>
            <ac:picMk id="35" creationId="{E1E9DA49-3AF6-3842-7296-F4B6AA9F2F78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2:08:00.784" v="437" actId="1076"/>
          <ac:picMkLst>
            <pc:docMk/>
            <pc:sldMk cId="1974828406" sldId="264"/>
            <ac:picMk id="41" creationId="{FCC07093-77D3-5F46-F553-7D026DC883C4}"/>
          </ac:picMkLst>
        </pc:picChg>
      </pc:sldChg>
      <pc:sldChg chg="modSp del">
        <pc:chgData name="Yash, Kumar" userId="S::kumar.yash@okstate.edu::94214ef6-bf45-46ab-a848-e7fd7fa31325" providerId="AD" clId="Web-{0FCCF7F3-C57F-4B34-B1FA-7FCFF398EE99}" dt="2022-11-17T02:08:08.518" v="442"/>
        <pc:sldMkLst>
          <pc:docMk/>
          <pc:sldMk cId="3470493081" sldId="275"/>
        </pc:sldMkLst>
        <pc:picChg chg="mod">
          <ac:chgData name="Yash, Kumar" userId="S::kumar.yash@okstate.edu::94214ef6-bf45-46ab-a848-e7fd7fa31325" providerId="AD" clId="Web-{0FCCF7F3-C57F-4B34-B1FA-7FCFF398EE99}" dt="2022-11-17T02:02:47.399" v="385"/>
          <ac:picMkLst>
            <pc:docMk/>
            <pc:sldMk cId="3470493081" sldId="275"/>
            <ac:picMk id="4" creationId="{099249C4-4605-0869-5F4C-BC047A41F187}"/>
          </ac:picMkLst>
        </pc:picChg>
      </pc:sldChg>
      <pc:sldChg chg="addSp modSp">
        <pc:chgData name="Yash, Kumar" userId="S::kumar.yash@okstate.edu::94214ef6-bf45-46ab-a848-e7fd7fa31325" providerId="AD" clId="Web-{0FCCF7F3-C57F-4B34-B1FA-7FCFF398EE99}" dt="2022-11-17T02:03:49.120" v="391" actId="14100"/>
        <pc:sldMkLst>
          <pc:docMk/>
          <pc:sldMk cId="4023704170" sldId="276"/>
        </pc:sldMkLst>
        <pc:spChg chg="mod">
          <ac:chgData name="Yash, Kumar" userId="S::kumar.yash@okstate.edu::94214ef6-bf45-46ab-a848-e7fd7fa31325" providerId="AD" clId="Web-{0FCCF7F3-C57F-4B34-B1FA-7FCFF398EE99}" dt="2022-11-17T01:54:57.276" v="266" actId="1076"/>
          <ac:spMkLst>
            <pc:docMk/>
            <pc:sldMk cId="4023704170" sldId="276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0FCCF7F3-C57F-4B34-B1FA-7FCFF398EE99}" dt="2022-11-17T01:58:21.329" v="373" actId="20577"/>
          <ac:spMkLst>
            <pc:docMk/>
            <pc:sldMk cId="4023704170" sldId="276"/>
            <ac:spMk id="4" creationId="{7B3B369F-4243-FF8D-5DA4-229AD354876B}"/>
          </ac:spMkLst>
        </pc:spChg>
        <pc:picChg chg="add mod">
          <ac:chgData name="Yash, Kumar" userId="S::kumar.yash@okstate.edu::94214ef6-bf45-46ab-a848-e7fd7fa31325" providerId="AD" clId="Web-{0FCCF7F3-C57F-4B34-B1FA-7FCFF398EE99}" dt="2022-11-17T02:03:49.120" v="391" actId="14100"/>
          <ac:picMkLst>
            <pc:docMk/>
            <pc:sldMk cId="4023704170" sldId="276"/>
            <ac:picMk id="3" creationId="{F9E41AD8-E2B3-2FF6-349D-7C1807EB0AE4}"/>
          </ac:picMkLst>
        </pc:picChg>
      </pc:sldChg>
      <pc:sldChg chg="addSp modSp ord">
        <pc:chgData name="Yash, Kumar" userId="S::kumar.yash@okstate.edu::94214ef6-bf45-46ab-a848-e7fd7fa31325" providerId="AD" clId="Web-{0FCCF7F3-C57F-4B34-B1FA-7FCFF398EE99}" dt="2022-11-17T02:04:30.777" v="395" actId="14100"/>
        <pc:sldMkLst>
          <pc:docMk/>
          <pc:sldMk cId="1155851526" sldId="277"/>
        </pc:sldMkLst>
        <pc:spChg chg="mod">
          <ac:chgData name="Yash, Kumar" userId="S::kumar.yash@okstate.edu::94214ef6-bf45-46ab-a848-e7fd7fa31325" providerId="AD" clId="Web-{0FCCF7F3-C57F-4B34-B1FA-7FCFF398EE99}" dt="2022-11-17T01:59:07.018" v="375" actId="1076"/>
          <ac:spMkLst>
            <pc:docMk/>
            <pc:sldMk cId="1155851526" sldId="277"/>
            <ac:spMk id="4" creationId="{7B3B369F-4243-FF8D-5DA4-229AD354876B}"/>
          </ac:spMkLst>
        </pc:spChg>
        <pc:picChg chg="add mod">
          <ac:chgData name="Yash, Kumar" userId="S::kumar.yash@okstate.edu::94214ef6-bf45-46ab-a848-e7fd7fa31325" providerId="AD" clId="Web-{0FCCF7F3-C57F-4B34-B1FA-7FCFF398EE99}" dt="2022-11-17T02:04:30.777" v="395" actId="14100"/>
          <ac:picMkLst>
            <pc:docMk/>
            <pc:sldMk cId="1155851526" sldId="277"/>
            <ac:picMk id="3" creationId="{508C4E35-2BAA-C67B-794E-F0CE15AC8215}"/>
          </ac:picMkLst>
        </pc:picChg>
      </pc:sldChg>
      <pc:sldChg chg="addSp delSp modSp">
        <pc:chgData name="Yash, Kumar" userId="S::kumar.yash@okstate.edu::94214ef6-bf45-46ab-a848-e7fd7fa31325" providerId="AD" clId="Web-{0FCCF7F3-C57F-4B34-B1FA-7FCFF398EE99}" dt="2022-11-17T02:05:07.731" v="398" actId="14100"/>
        <pc:sldMkLst>
          <pc:docMk/>
          <pc:sldMk cId="2660935980" sldId="279"/>
        </pc:sldMkLst>
        <pc:spChg chg="del">
          <ac:chgData name="Yash, Kumar" userId="S::kumar.yash@okstate.edu::94214ef6-bf45-46ab-a848-e7fd7fa31325" providerId="AD" clId="Web-{0FCCF7F3-C57F-4B34-B1FA-7FCFF398EE99}" dt="2022-11-17T02:05:02.731" v="396"/>
          <ac:spMkLst>
            <pc:docMk/>
            <pc:sldMk cId="2660935980" sldId="279"/>
            <ac:spMk id="4" creationId="{7B3B369F-4243-FF8D-5DA4-229AD354876B}"/>
          </ac:spMkLst>
        </pc:spChg>
        <pc:picChg chg="add mod ord">
          <ac:chgData name="Yash, Kumar" userId="S::kumar.yash@okstate.edu::94214ef6-bf45-46ab-a848-e7fd7fa31325" providerId="AD" clId="Web-{0FCCF7F3-C57F-4B34-B1FA-7FCFF398EE99}" dt="2022-11-17T02:05:07.731" v="398" actId="14100"/>
          <ac:picMkLst>
            <pc:docMk/>
            <pc:sldMk cId="2660935980" sldId="279"/>
            <ac:picMk id="3" creationId="{0153319E-6E8F-AC81-065E-BE7686486BFA}"/>
          </ac:picMkLst>
        </pc:picChg>
      </pc:sldChg>
      <pc:sldChg chg="addSp modSp">
        <pc:chgData name="Yash, Kumar" userId="S::kumar.yash@okstate.edu::94214ef6-bf45-46ab-a848-e7fd7fa31325" providerId="AD" clId="Web-{0FCCF7F3-C57F-4B34-B1FA-7FCFF398EE99}" dt="2022-11-17T02:05:26.451" v="401" actId="14100"/>
        <pc:sldMkLst>
          <pc:docMk/>
          <pc:sldMk cId="696313086" sldId="280"/>
        </pc:sldMkLst>
        <pc:picChg chg="add mod">
          <ac:chgData name="Yash, Kumar" userId="S::kumar.yash@okstate.edu::94214ef6-bf45-46ab-a848-e7fd7fa31325" providerId="AD" clId="Web-{0FCCF7F3-C57F-4B34-B1FA-7FCFF398EE99}" dt="2022-11-17T02:05:26.451" v="401" actId="14100"/>
          <ac:picMkLst>
            <pc:docMk/>
            <pc:sldMk cId="696313086" sldId="280"/>
            <ac:picMk id="4" creationId="{B68C7B22-8FA9-270B-52C0-6AB71B9F5DBA}"/>
          </ac:picMkLst>
        </pc:picChg>
      </pc:sldChg>
      <pc:sldChg chg="addSp modSp">
        <pc:chgData name="Yash, Kumar" userId="S::kumar.yash@okstate.edu::94214ef6-bf45-46ab-a848-e7fd7fa31325" providerId="AD" clId="Web-{0FCCF7F3-C57F-4B34-B1FA-7FCFF398EE99}" dt="2022-11-17T02:11:58.869" v="485" actId="14100"/>
        <pc:sldMkLst>
          <pc:docMk/>
          <pc:sldMk cId="1312237557" sldId="281"/>
        </pc:sldMkLst>
        <pc:spChg chg="mod">
          <ac:chgData name="Yash, Kumar" userId="S::kumar.yash@okstate.edu::94214ef6-bf45-46ab-a848-e7fd7fa31325" providerId="AD" clId="Web-{0FCCF7F3-C57F-4B34-B1FA-7FCFF398EE99}" dt="2022-11-17T02:11:58.869" v="485" actId="14100"/>
          <ac:spMkLst>
            <pc:docMk/>
            <pc:sldMk cId="1312237557" sldId="281"/>
            <ac:spMk id="4" creationId="{7B3B369F-4243-FF8D-5DA4-229AD354876B}"/>
          </ac:spMkLst>
        </pc:spChg>
        <pc:picChg chg="add mod">
          <ac:chgData name="Yash, Kumar" userId="S::kumar.yash@okstate.edu::94214ef6-bf45-46ab-a848-e7fd7fa31325" providerId="AD" clId="Web-{0FCCF7F3-C57F-4B34-B1FA-7FCFF398EE99}" dt="2022-11-17T02:01:01.943" v="380" actId="1076"/>
          <ac:picMkLst>
            <pc:docMk/>
            <pc:sldMk cId="1312237557" sldId="281"/>
            <ac:picMk id="3" creationId="{A1D10851-F108-B1AA-7F2E-19FC197D3058}"/>
          </ac:picMkLst>
        </pc:picChg>
      </pc:sldChg>
      <pc:sldChg chg="del">
        <pc:chgData name="Yash, Kumar" userId="S::kumar.yash@okstate.edu::94214ef6-bf45-46ab-a848-e7fd7fa31325" providerId="AD" clId="Web-{0FCCF7F3-C57F-4B34-B1FA-7FCFF398EE99}" dt="2022-11-17T01:42:02.175" v="57"/>
        <pc:sldMkLst>
          <pc:docMk/>
          <pc:sldMk cId="3569070591" sldId="282"/>
        </pc:sldMkLst>
      </pc:sldChg>
      <pc:sldChg chg="addSp delSp modSp ord">
        <pc:chgData name="Yash, Kumar" userId="S::kumar.yash@okstate.edu::94214ef6-bf45-46ab-a848-e7fd7fa31325" providerId="AD" clId="Web-{0FCCF7F3-C57F-4B34-B1FA-7FCFF398EE99}" dt="2022-11-17T01:45:18.993" v="112" actId="1076"/>
        <pc:sldMkLst>
          <pc:docMk/>
          <pc:sldMk cId="2650352055" sldId="292"/>
        </pc:sldMkLst>
        <pc:spChg chg="mod">
          <ac:chgData name="Yash, Kumar" userId="S::kumar.yash@okstate.edu::94214ef6-bf45-46ab-a848-e7fd7fa31325" providerId="AD" clId="Web-{0FCCF7F3-C57F-4B34-B1FA-7FCFF398EE99}" dt="2022-11-17T01:39:27.373" v="38" actId="20577"/>
          <ac:spMkLst>
            <pc:docMk/>
            <pc:sldMk cId="2650352055" sldId="292"/>
            <ac:spMk id="2" creationId="{F188652B-B439-4AB5-8773-417F1E05177E}"/>
          </ac:spMkLst>
        </pc:spChg>
        <pc:picChg chg="del mod">
          <ac:chgData name="Yash, Kumar" userId="S::kumar.yash@okstate.edu::94214ef6-bf45-46ab-a848-e7fd7fa31325" providerId="AD" clId="Web-{0FCCF7F3-C57F-4B34-B1FA-7FCFF398EE99}" dt="2022-11-17T01:41:12.455" v="47"/>
          <ac:picMkLst>
            <pc:docMk/>
            <pc:sldMk cId="2650352055" sldId="292"/>
            <ac:picMk id="3" creationId="{907F0F36-46D2-E944-5E4C-BCC7A45ECF55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45:07.321" v="109" actId="1076"/>
          <ac:picMkLst>
            <pc:docMk/>
            <pc:sldMk cId="2650352055" sldId="292"/>
            <ac:picMk id="5" creationId="{A8106380-CA7C-FEFF-A9C6-E2FD29A0E9D4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45:18.993" v="112" actId="1076"/>
          <ac:picMkLst>
            <pc:docMk/>
            <pc:sldMk cId="2650352055" sldId="292"/>
            <ac:picMk id="6" creationId="{23C0B54F-A777-E70F-F17C-2A8E4B8221ED}"/>
          </ac:picMkLst>
        </pc:picChg>
      </pc:sldChg>
      <pc:sldChg chg="addSp delSp modSp add replId">
        <pc:chgData name="Yash, Kumar" userId="S::kumar.yash@okstate.edu::94214ef6-bf45-46ab-a848-e7fd7fa31325" providerId="AD" clId="Web-{0FCCF7F3-C57F-4B34-B1FA-7FCFF398EE99}" dt="2022-11-17T01:58:47.689" v="374" actId="1076"/>
        <pc:sldMkLst>
          <pc:docMk/>
          <pc:sldMk cId="2633199940" sldId="293"/>
        </pc:sldMkLst>
        <pc:spChg chg="mod">
          <ac:chgData name="Yash, Kumar" userId="S::kumar.yash@okstate.edu::94214ef6-bf45-46ab-a848-e7fd7fa31325" providerId="AD" clId="Web-{0FCCF7F3-C57F-4B34-B1FA-7FCFF398EE99}" dt="2022-11-17T01:48:51.968" v="159" actId="20577"/>
          <ac:spMkLst>
            <pc:docMk/>
            <pc:sldMk cId="2633199940" sldId="293"/>
            <ac:spMk id="2" creationId="{F188652B-B439-4AB5-8773-417F1E05177E}"/>
          </ac:spMkLst>
        </pc:spChg>
        <pc:picChg chg="add mod">
          <ac:chgData name="Yash, Kumar" userId="S::kumar.yash@okstate.edu::94214ef6-bf45-46ab-a848-e7fd7fa31325" providerId="AD" clId="Web-{0FCCF7F3-C57F-4B34-B1FA-7FCFF398EE99}" dt="2022-11-17T01:58:47.689" v="374" actId="1076"/>
          <ac:picMkLst>
            <pc:docMk/>
            <pc:sldMk cId="2633199940" sldId="293"/>
            <ac:picMk id="3" creationId="{82EB1547-BA14-BB5C-3EE7-48D353B18388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46:24.042" v="141" actId="14100"/>
          <ac:picMkLst>
            <pc:docMk/>
            <pc:sldMk cId="2633199940" sldId="293"/>
            <ac:picMk id="4" creationId="{2D6CCE60-6648-DF93-A620-2C681CBB607F}"/>
          </ac:picMkLst>
        </pc:picChg>
        <pc:picChg chg="del">
          <ac:chgData name="Yash, Kumar" userId="S::kumar.yash@okstate.edu::94214ef6-bf45-46ab-a848-e7fd7fa31325" providerId="AD" clId="Web-{0FCCF7F3-C57F-4B34-B1FA-7FCFF398EE99}" dt="2022-11-17T01:42:41.285" v="73"/>
          <ac:picMkLst>
            <pc:docMk/>
            <pc:sldMk cId="2633199940" sldId="293"/>
            <ac:picMk id="5" creationId="{A8106380-CA7C-FEFF-A9C6-E2FD29A0E9D4}"/>
          </ac:picMkLst>
        </pc:picChg>
        <pc:picChg chg="del">
          <ac:chgData name="Yash, Kumar" userId="S::kumar.yash@okstate.edu::94214ef6-bf45-46ab-a848-e7fd7fa31325" providerId="AD" clId="Web-{0FCCF7F3-C57F-4B34-B1FA-7FCFF398EE99}" dt="2022-11-17T01:42:42.817" v="74"/>
          <ac:picMkLst>
            <pc:docMk/>
            <pc:sldMk cId="2633199940" sldId="293"/>
            <ac:picMk id="6" creationId="{23C0B54F-A777-E70F-F17C-2A8E4B8221ED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50:26.143" v="171" actId="1076"/>
          <ac:picMkLst>
            <pc:docMk/>
            <pc:sldMk cId="2633199940" sldId="293"/>
            <ac:picMk id="7" creationId="{9BA112B0-690C-2C5A-A7A7-6819F039634D}"/>
          </ac:picMkLst>
        </pc:picChg>
      </pc:sldChg>
      <pc:sldChg chg="addSp delSp modSp add replId">
        <pc:chgData name="Yash, Kumar" userId="S::kumar.yash@okstate.edu::94214ef6-bf45-46ab-a848-e7fd7fa31325" providerId="AD" clId="Web-{0FCCF7F3-C57F-4B34-B1FA-7FCFF398EE99}" dt="2022-11-17T01:57:22.952" v="336" actId="1076"/>
        <pc:sldMkLst>
          <pc:docMk/>
          <pc:sldMk cId="1230007707" sldId="294"/>
        </pc:sldMkLst>
        <pc:spChg chg="mod">
          <ac:chgData name="Yash, Kumar" userId="S::kumar.yash@okstate.edu::94214ef6-bf45-46ab-a848-e7fd7fa31325" providerId="AD" clId="Web-{0FCCF7F3-C57F-4B34-B1FA-7FCFF398EE99}" dt="2022-11-17T01:57:22.952" v="336" actId="1076"/>
          <ac:spMkLst>
            <pc:docMk/>
            <pc:sldMk cId="1230007707" sldId="294"/>
            <ac:spMk id="2" creationId="{F188652B-B439-4AB5-8773-417F1E05177E}"/>
          </ac:spMkLst>
        </pc:spChg>
        <pc:picChg chg="del mod">
          <ac:chgData name="Yash, Kumar" userId="S::kumar.yash@okstate.edu::94214ef6-bf45-46ab-a848-e7fd7fa31325" providerId="AD" clId="Web-{0FCCF7F3-C57F-4B34-B1FA-7FCFF398EE99}" dt="2022-11-17T01:53:17.460" v="202"/>
          <ac:picMkLst>
            <pc:docMk/>
            <pc:sldMk cId="1230007707" sldId="294"/>
            <ac:picMk id="3" creationId="{82EB1547-BA14-BB5C-3EE7-48D353B18388}"/>
          </ac:picMkLst>
        </pc:picChg>
        <pc:picChg chg="del">
          <ac:chgData name="Yash, Kumar" userId="S::kumar.yash@okstate.edu::94214ef6-bf45-46ab-a848-e7fd7fa31325" providerId="AD" clId="Web-{0FCCF7F3-C57F-4B34-B1FA-7FCFF398EE99}" dt="2022-11-17T01:53:20.367" v="204"/>
          <ac:picMkLst>
            <pc:docMk/>
            <pc:sldMk cId="1230007707" sldId="294"/>
            <ac:picMk id="4" creationId="{2D6CCE60-6648-DF93-A620-2C681CBB607F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57:18.577" v="335" actId="1076"/>
          <ac:picMkLst>
            <pc:docMk/>
            <pc:sldMk cId="1230007707" sldId="294"/>
            <ac:picMk id="5" creationId="{76BFAA22-5AA7-BC99-E8C9-5417C9C261C0}"/>
          </ac:picMkLst>
        </pc:picChg>
        <pc:picChg chg="add mod">
          <ac:chgData name="Yash, Kumar" userId="S::kumar.yash@okstate.edu::94214ef6-bf45-46ab-a848-e7fd7fa31325" providerId="AD" clId="Web-{0FCCF7F3-C57F-4B34-B1FA-7FCFF398EE99}" dt="2022-11-17T01:57:18.561" v="334" actId="1076"/>
          <ac:picMkLst>
            <pc:docMk/>
            <pc:sldMk cId="1230007707" sldId="294"/>
            <ac:picMk id="6" creationId="{1D80BE36-1013-AEBC-3B02-853900AB1C8A}"/>
          </ac:picMkLst>
        </pc:picChg>
        <pc:picChg chg="del">
          <ac:chgData name="Yash, Kumar" userId="S::kumar.yash@okstate.edu::94214ef6-bf45-46ab-a848-e7fd7fa31325" providerId="AD" clId="Web-{0FCCF7F3-C57F-4B34-B1FA-7FCFF398EE99}" dt="2022-11-17T01:53:18.867" v="203"/>
          <ac:picMkLst>
            <pc:docMk/>
            <pc:sldMk cId="1230007707" sldId="294"/>
            <ac:picMk id="7" creationId="{9BA112B0-690C-2C5A-A7A7-6819F039634D}"/>
          </ac:picMkLst>
        </pc:picChg>
      </pc:sldChg>
    </pc:docChg>
  </pc:docChgLst>
  <pc:docChgLst>
    <pc:chgData name="Yash, Kumar" userId="S::kumar.yash@okstate.edu::94214ef6-bf45-46ab-a848-e7fd7fa31325" providerId="AD" clId="Web-{5937B84F-1C09-45C2-9118-5A9121F7CC97}"/>
    <pc:docChg chg="addSld delSld modSld sldOrd">
      <pc:chgData name="Yash, Kumar" userId="S::kumar.yash@okstate.edu::94214ef6-bf45-46ab-a848-e7fd7fa31325" providerId="AD" clId="Web-{5937B84F-1C09-45C2-9118-5A9121F7CC97}" dt="2022-11-17T01:16:13.408" v="279" actId="20577"/>
      <pc:docMkLst>
        <pc:docMk/>
      </pc:docMkLst>
      <pc:sldChg chg="addSp delSp modSp">
        <pc:chgData name="Yash, Kumar" userId="S::kumar.yash@okstate.edu::94214ef6-bf45-46ab-a848-e7fd7fa31325" providerId="AD" clId="Web-{5937B84F-1C09-45C2-9118-5A9121F7CC97}" dt="2022-11-17T01:12:36.919" v="264" actId="1076"/>
        <pc:sldMkLst>
          <pc:docMk/>
          <pc:sldMk cId="3470493081" sldId="275"/>
        </pc:sldMkLst>
        <pc:picChg chg="mod">
          <ac:chgData name="Yash, Kumar" userId="S::kumar.yash@okstate.edu::94214ef6-bf45-46ab-a848-e7fd7fa31325" providerId="AD" clId="Web-{5937B84F-1C09-45C2-9118-5A9121F7CC97}" dt="2022-11-17T01:12:36.919" v="264" actId="1076"/>
          <ac:picMkLst>
            <pc:docMk/>
            <pc:sldMk cId="3470493081" sldId="275"/>
            <ac:picMk id="3" creationId="{CB20530E-3FFB-90F1-610C-4786DDFEAB73}"/>
          </ac:picMkLst>
        </pc:picChg>
        <pc:picChg chg="add del">
          <ac:chgData name="Yash, Kumar" userId="S::kumar.yash@okstate.edu::94214ef6-bf45-46ab-a848-e7fd7fa31325" providerId="AD" clId="Web-{5937B84F-1C09-45C2-9118-5A9121F7CC97}" dt="2022-11-17T00:56:53.650" v="135"/>
          <ac:picMkLst>
            <pc:docMk/>
            <pc:sldMk cId="3470493081" sldId="275"/>
            <ac:picMk id="4" creationId="{099249C4-4605-0869-5F4C-BC047A41F187}"/>
          </ac:picMkLst>
        </pc:picChg>
        <pc:picChg chg="del mod">
          <ac:chgData name="Yash, Kumar" userId="S::kumar.yash@okstate.edu::94214ef6-bf45-46ab-a848-e7fd7fa31325" providerId="AD" clId="Web-{5937B84F-1C09-45C2-9118-5A9121F7CC97}" dt="2022-11-17T01:12:31.497" v="263"/>
          <ac:picMkLst>
            <pc:docMk/>
            <pc:sldMk cId="3470493081" sldId="275"/>
            <ac:picMk id="7" creationId="{B7B117E9-EECA-EA77-6459-F35976C887C5}"/>
          </ac:picMkLst>
        </pc:picChg>
      </pc:sldChg>
      <pc:sldChg chg="modSp">
        <pc:chgData name="Yash, Kumar" userId="S::kumar.yash@okstate.edu::94214ef6-bf45-46ab-a848-e7fd7fa31325" providerId="AD" clId="Web-{5937B84F-1C09-45C2-9118-5A9121F7CC97}" dt="2022-11-17T01:16:13.408" v="279" actId="20577"/>
        <pc:sldMkLst>
          <pc:docMk/>
          <pc:sldMk cId="4023704170" sldId="276"/>
        </pc:sldMkLst>
        <pc:spChg chg="mod">
          <ac:chgData name="Yash, Kumar" userId="S::kumar.yash@okstate.edu::94214ef6-bf45-46ab-a848-e7fd7fa31325" providerId="AD" clId="Web-{5937B84F-1C09-45C2-9118-5A9121F7CC97}" dt="2022-11-17T01:16:13.408" v="279" actId="20577"/>
          <ac:spMkLst>
            <pc:docMk/>
            <pc:sldMk cId="4023704170" sldId="276"/>
            <ac:spMk id="4" creationId="{7B3B369F-4243-FF8D-5DA4-229AD354876B}"/>
          </ac:spMkLst>
        </pc:spChg>
      </pc:sldChg>
      <pc:sldChg chg="modSp">
        <pc:chgData name="Yash, Kumar" userId="S::kumar.yash@okstate.edu::94214ef6-bf45-46ab-a848-e7fd7fa31325" providerId="AD" clId="Web-{5937B84F-1C09-45C2-9118-5A9121F7CC97}" dt="2022-11-17T00:31:24.599" v="133" actId="1076"/>
        <pc:sldMkLst>
          <pc:docMk/>
          <pc:sldMk cId="1155851526" sldId="277"/>
        </pc:sldMkLst>
        <pc:spChg chg="mod">
          <ac:chgData name="Yash, Kumar" userId="S::kumar.yash@okstate.edu::94214ef6-bf45-46ab-a848-e7fd7fa31325" providerId="AD" clId="Web-{5937B84F-1C09-45C2-9118-5A9121F7CC97}" dt="2022-11-17T00:31:24.599" v="133" actId="1076"/>
          <ac:spMkLst>
            <pc:docMk/>
            <pc:sldMk cId="1155851526" sldId="277"/>
            <ac:spMk id="4" creationId="{7B3B369F-4243-FF8D-5DA4-229AD354876B}"/>
          </ac:spMkLst>
        </pc:spChg>
      </pc:sldChg>
      <pc:sldChg chg="addSp delSp modSp">
        <pc:chgData name="Yash, Kumar" userId="S::kumar.yash@okstate.edu::94214ef6-bf45-46ab-a848-e7fd7fa31325" providerId="AD" clId="Web-{5937B84F-1C09-45C2-9118-5A9121F7CC97}" dt="2022-11-17T01:06:54.662" v="244" actId="14100"/>
        <pc:sldMkLst>
          <pc:docMk/>
          <pc:sldMk cId="3569070591" sldId="282"/>
        </pc:sldMkLst>
        <pc:spChg chg="mod">
          <ac:chgData name="Yash, Kumar" userId="S::kumar.yash@okstate.edu::94214ef6-bf45-46ab-a848-e7fd7fa31325" providerId="AD" clId="Web-{5937B84F-1C09-45C2-9118-5A9121F7CC97}" dt="2022-11-17T01:06:35.880" v="242" actId="1076"/>
          <ac:spMkLst>
            <pc:docMk/>
            <pc:sldMk cId="3569070591" sldId="282"/>
            <ac:spMk id="2" creationId="{F188652B-B439-4AB5-8773-417F1E05177E}"/>
          </ac:spMkLst>
        </pc:spChg>
        <pc:spChg chg="del">
          <ac:chgData name="Yash, Kumar" userId="S::kumar.yash@okstate.edu::94214ef6-bf45-46ab-a848-e7fd7fa31325" providerId="AD" clId="Web-{5937B84F-1C09-45C2-9118-5A9121F7CC97}" dt="2022-11-17T00:10:16.724" v="0"/>
          <ac:spMkLst>
            <pc:docMk/>
            <pc:sldMk cId="3569070591" sldId="282"/>
            <ac:spMk id="4" creationId="{7B3B369F-4243-FF8D-5DA4-229AD354876B}"/>
          </ac:spMkLst>
        </pc:spChg>
        <pc:spChg chg="add del mod">
          <ac:chgData name="Yash, Kumar" userId="S::kumar.yash@okstate.edu::94214ef6-bf45-46ab-a848-e7fd7fa31325" providerId="AD" clId="Web-{5937B84F-1C09-45C2-9118-5A9121F7CC97}" dt="2022-11-17T01:05:04.660" v="227"/>
          <ac:spMkLst>
            <pc:docMk/>
            <pc:sldMk cId="3569070591" sldId="282"/>
            <ac:spMk id="6" creationId="{4ED23C2C-A01F-3AE8-B4BE-BCDDD5CCCC53}"/>
          </ac:spMkLst>
        </pc:spChg>
        <pc:spChg chg="add del mod">
          <ac:chgData name="Yash, Kumar" userId="S::kumar.yash@okstate.edu::94214ef6-bf45-46ab-a848-e7fd7fa31325" providerId="AD" clId="Web-{5937B84F-1C09-45C2-9118-5A9121F7CC97}" dt="2022-11-17T01:06:19.599" v="238"/>
          <ac:spMkLst>
            <pc:docMk/>
            <pc:sldMk cId="3569070591" sldId="282"/>
            <ac:spMk id="9" creationId="{80E55FD4-09AE-B2EB-1625-68A076519E51}"/>
          </ac:spMkLst>
        </pc:spChg>
        <pc:picChg chg="add del mod">
          <ac:chgData name="Yash, Kumar" userId="S::kumar.yash@okstate.edu::94214ef6-bf45-46ab-a848-e7fd7fa31325" providerId="AD" clId="Web-{5937B84F-1C09-45C2-9118-5A9121F7CC97}" dt="2022-11-17T01:05:00.191" v="225"/>
          <ac:picMkLst>
            <pc:docMk/>
            <pc:sldMk cId="3569070591" sldId="282"/>
            <ac:picMk id="3" creationId="{3537A61D-B9B0-4E92-33E7-CE76B5676C61}"/>
          </ac:picMkLst>
        </pc:picChg>
        <pc:picChg chg="add mod">
          <ac:chgData name="Yash, Kumar" userId="S::kumar.yash@okstate.edu::94214ef6-bf45-46ab-a848-e7fd7fa31325" providerId="AD" clId="Web-{5937B84F-1C09-45C2-9118-5A9121F7CC97}" dt="2022-11-17T01:06:54.662" v="244" actId="14100"/>
          <ac:picMkLst>
            <pc:docMk/>
            <pc:sldMk cId="3569070591" sldId="282"/>
            <ac:picMk id="4" creationId="{D14FC5F2-958F-4F19-6863-470A5EF5C2E7}"/>
          </ac:picMkLst>
        </pc:picChg>
        <pc:picChg chg="add del mod">
          <ac:chgData name="Yash, Kumar" userId="S::kumar.yash@okstate.edu::94214ef6-bf45-46ab-a848-e7fd7fa31325" providerId="AD" clId="Web-{5937B84F-1C09-45C2-9118-5A9121F7CC97}" dt="2022-11-17T01:05:01.941" v="226"/>
          <ac:picMkLst>
            <pc:docMk/>
            <pc:sldMk cId="3569070591" sldId="282"/>
            <ac:picMk id="5" creationId="{A5F11C58-4B1F-C962-9FF6-F27B4E086EE1}"/>
          </ac:picMkLst>
        </pc:picChg>
        <pc:picChg chg="add del mod">
          <ac:chgData name="Yash, Kumar" userId="S::kumar.yash@okstate.edu::94214ef6-bf45-46ab-a848-e7fd7fa31325" providerId="AD" clId="Web-{5937B84F-1C09-45C2-9118-5A9121F7CC97}" dt="2022-11-17T01:05:45.270" v="232"/>
          <ac:picMkLst>
            <pc:docMk/>
            <pc:sldMk cId="3569070591" sldId="282"/>
            <ac:picMk id="7" creationId="{BBA111A2-81B6-BAC2-FC21-18FC032A3AEE}"/>
          </ac:picMkLst>
        </pc:picChg>
      </pc:sldChg>
      <pc:sldChg chg="del">
        <pc:chgData name="Yash, Kumar" userId="S::kumar.yash@okstate.edu::94214ef6-bf45-46ab-a848-e7fd7fa31325" providerId="AD" clId="Web-{5937B84F-1C09-45C2-9118-5A9121F7CC97}" dt="2022-11-17T00:18:50.393" v="58"/>
        <pc:sldMkLst>
          <pc:docMk/>
          <pc:sldMk cId="3219712463" sldId="283"/>
        </pc:sldMkLst>
      </pc:sldChg>
      <pc:sldChg chg="addSp delSp modSp del">
        <pc:chgData name="Yash, Kumar" userId="S::kumar.yash@okstate.edu::94214ef6-bf45-46ab-a848-e7fd7fa31325" providerId="AD" clId="Web-{5937B84F-1C09-45C2-9118-5A9121F7CC97}" dt="2022-11-17T00:29:03.565" v="119"/>
        <pc:sldMkLst>
          <pc:docMk/>
          <pc:sldMk cId="3000506784" sldId="284"/>
        </pc:sldMkLst>
        <pc:spChg chg="del">
          <ac:chgData name="Yash, Kumar" userId="S::kumar.yash@okstate.edu::94214ef6-bf45-46ab-a848-e7fd7fa31325" providerId="AD" clId="Web-{5937B84F-1C09-45C2-9118-5A9121F7CC97}" dt="2022-11-17T00:22:31.196" v="75"/>
          <ac:spMkLst>
            <pc:docMk/>
            <pc:sldMk cId="3000506784" sldId="284"/>
            <ac:spMk id="4" creationId="{7B3B369F-4243-FF8D-5DA4-229AD354876B}"/>
          </ac:spMkLst>
        </pc:spChg>
        <pc:picChg chg="add mod">
          <ac:chgData name="Yash, Kumar" userId="S::kumar.yash@okstate.edu::94214ef6-bf45-46ab-a848-e7fd7fa31325" providerId="AD" clId="Web-{5937B84F-1C09-45C2-9118-5A9121F7CC97}" dt="2022-11-17T00:22:33.821" v="76"/>
          <ac:picMkLst>
            <pc:docMk/>
            <pc:sldMk cId="3000506784" sldId="284"/>
            <ac:picMk id="3" creationId="{E0A727F6-C6A5-FFB3-9FE5-C80F7B9D0533}"/>
          </ac:picMkLst>
        </pc:picChg>
      </pc:sldChg>
      <pc:sldChg chg="modSp del">
        <pc:chgData name="Yash, Kumar" userId="S::kumar.yash@okstate.edu::94214ef6-bf45-46ab-a848-e7fd7fa31325" providerId="AD" clId="Web-{5937B84F-1C09-45C2-9118-5A9121F7CC97}" dt="2022-11-17T00:29:18.174" v="120"/>
        <pc:sldMkLst>
          <pc:docMk/>
          <pc:sldMk cId="2437750181" sldId="285"/>
        </pc:sldMkLst>
        <pc:spChg chg="mod">
          <ac:chgData name="Yash, Kumar" userId="S::kumar.yash@okstate.edu::94214ef6-bf45-46ab-a848-e7fd7fa31325" providerId="AD" clId="Web-{5937B84F-1C09-45C2-9118-5A9121F7CC97}" dt="2022-11-17T00:19:43.176" v="60" actId="20577"/>
          <ac:spMkLst>
            <pc:docMk/>
            <pc:sldMk cId="2437750181" sldId="285"/>
            <ac:spMk id="2" creationId="{F188652B-B439-4AB5-8773-417F1E05177E}"/>
          </ac:spMkLst>
        </pc:spChg>
      </pc:sldChg>
      <pc:sldChg chg="del">
        <pc:chgData name="Yash, Kumar" userId="S::kumar.yash@okstate.edu::94214ef6-bf45-46ab-a848-e7fd7fa31325" providerId="AD" clId="Web-{5937B84F-1C09-45C2-9118-5A9121F7CC97}" dt="2022-11-17T00:29:19.987" v="121"/>
        <pc:sldMkLst>
          <pc:docMk/>
          <pc:sldMk cId="2409374468" sldId="286"/>
        </pc:sldMkLst>
      </pc:sldChg>
      <pc:sldChg chg="addSp delSp modSp add replId">
        <pc:chgData name="Yash, Kumar" userId="S::kumar.yash@okstate.edu::94214ef6-bf45-46ab-a848-e7fd7fa31325" providerId="AD" clId="Web-{5937B84F-1C09-45C2-9118-5A9121F7CC97}" dt="2022-11-17T01:03:26.189" v="210" actId="20577"/>
        <pc:sldMkLst>
          <pc:docMk/>
          <pc:sldMk cId="1117945271" sldId="287"/>
        </pc:sldMkLst>
        <pc:spChg chg="mod">
          <ac:chgData name="Yash, Kumar" userId="S::kumar.yash@okstate.edu::94214ef6-bf45-46ab-a848-e7fd7fa31325" providerId="AD" clId="Web-{5937B84F-1C09-45C2-9118-5A9121F7CC97}" dt="2022-11-17T00:29:50.394" v="126" actId="1076"/>
          <ac:spMkLst>
            <pc:docMk/>
            <pc:sldMk cId="1117945271" sldId="287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5937B84F-1C09-45C2-9118-5A9121F7CC97}" dt="2022-11-17T01:03:26.189" v="210" actId="20577"/>
          <ac:spMkLst>
            <pc:docMk/>
            <pc:sldMk cId="1117945271" sldId="287"/>
            <ac:spMk id="6" creationId="{4ED23C2C-A01F-3AE8-B4BE-BCDDD5CCCC53}"/>
          </ac:spMkLst>
        </pc:spChg>
        <pc:picChg chg="add del">
          <ac:chgData name="Yash, Kumar" userId="S::kumar.yash@okstate.edu::94214ef6-bf45-46ab-a848-e7fd7fa31325" providerId="AD" clId="Web-{5937B84F-1C09-45C2-9118-5A9121F7CC97}" dt="2022-11-17T00:16:30.280" v="33"/>
          <ac:picMkLst>
            <pc:docMk/>
            <pc:sldMk cId="1117945271" sldId="287"/>
            <ac:picMk id="3" creationId="{3537A61D-B9B0-4E92-33E7-CE76B5676C61}"/>
          </ac:picMkLst>
        </pc:picChg>
        <pc:picChg chg="add del mod">
          <ac:chgData name="Yash, Kumar" userId="S::kumar.yash@okstate.edu::94214ef6-bf45-46ab-a848-e7fd7fa31325" providerId="AD" clId="Web-{5937B84F-1C09-45C2-9118-5A9121F7CC97}" dt="2022-11-17T00:16:17.186" v="29"/>
          <ac:picMkLst>
            <pc:docMk/>
            <pc:sldMk cId="1117945271" sldId="287"/>
            <ac:picMk id="4" creationId="{D3CE3A40-F973-87B2-3C1C-B044398674DA}"/>
          </ac:picMkLst>
        </pc:picChg>
        <pc:picChg chg="del">
          <ac:chgData name="Yash, Kumar" userId="S::kumar.yash@okstate.edu::94214ef6-bf45-46ab-a848-e7fd7fa31325" providerId="AD" clId="Web-{5937B84F-1C09-45C2-9118-5A9121F7CC97}" dt="2022-11-17T00:16:43.187" v="36"/>
          <ac:picMkLst>
            <pc:docMk/>
            <pc:sldMk cId="1117945271" sldId="287"/>
            <ac:picMk id="5" creationId="{A5F11C58-4B1F-C962-9FF6-F27B4E086EE1}"/>
          </ac:picMkLst>
        </pc:picChg>
        <pc:picChg chg="add del mod">
          <ac:chgData name="Yash, Kumar" userId="S::kumar.yash@okstate.edu::94214ef6-bf45-46ab-a848-e7fd7fa31325" providerId="AD" clId="Web-{5937B84F-1C09-45C2-9118-5A9121F7CC97}" dt="2022-11-17T00:17:35.298" v="45"/>
          <ac:picMkLst>
            <pc:docMk/>
            <pc:sldMk cId="1117945271" sldId="287"/>
            <ac:picMk id="7" creationId="{311F82F5-7C34-19A1-29DA-34FBFB427016}"/>
          </ac:picMkLst>
        </pc:picChg>
        <pc:picChg chg="add del mod">
          <ac:chgData name="Yash, Kumar" userId="S::kumar.yash@okstate.edu::94214ef6-bf45-46ab-a848-e7fd7fa31325" providerId="AD" clId="Web-{5937B84F-1C09-45C2-9118-5A9121F7CC97}" dt="2022-11-17T00:17:27.141" v="41"/>
          <ac:picMkLst>
            <pc:docMk/>
            <pc:sldMk cId="1117945271" sldId="287"/>
            <ac:picMk id="8" creationId="{683E9846-6487-FEF3-C5E2-637440672ECE}"/>
          </ac:picMkLst>
        </pc:picChg>
        <pc:picChg chg="add mod">
          <ac:chgData name="Yash, Kumar" userId="S::kumar.yash@okstate.edu::94214ef6-bf45-46ab-a848-e7fd7fa31325" providerId="AD" clId="Web-{5937B84F-1C09-45C2-9118-5A9121F7CC97}" dt="2022-11-17T00:18:34.518" v="56" actId="14100"/>
          <ac:picMkLst>
            <pc:docMk/>
            <pc:sldMk cId="1117945271" sldId="287"/>
            <ac:picMk id="9" creationId="{8AB94E50-9A8A-AAC1-C1E4-50323A617D89}"/>
          </ac:picMkLst>
        </pc:picChg>
      </pc:sldChg>
      <pc:sldChg chg="addSp delSp modSp add replId">
        <pc:chgData name="Yash, Kumar" userId="S::kumar.yash@okstate.edu::94214ef6-bf45-46ab-a848-e7fd7fa31325" providerId="AD" clId="Web-{5937B84F-1C09-45C2-9118-5A9121F7CC97}" dt="2022-11-17T01:03:33.033" v="212" actId="20577"/>
        <pc:sldMkLst>
          <pc:docMk/>
          <pc:sldMk cId="729636739" sldId="288"/>
        </pc:sldMkLst>
        <pc:spChg chg="mod">
          <ac:chgData name="Yash, Kumar" userId="S::kumar.yash@okstate.edu::94214ef6-bf45-46ab-a848-e7fd7fa31325" providerId="AD" clId="Web-{5937B84F-1C09-45C2-9118-5A9121F7CC97}" dt="2022-11-17T00:29:35.518" v="124" actId="1076"/>
          <ac:spMkLst>
            <pc:docMk/>
            <pc:sldMk cId="729636739" sldId="288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5937B84F-1C09-45C2-9118-5A9121F7CC97}" dt="2022-11-17T01:03:33.033" v="212" actId="20577"/>
          <ac:spMkLst>
            <pc:docMk/>
            <pc:sldMk cId="729636739" sldId="288"/>
            <ac:spMk id="6" creationId="{4ED23C2C-A01F-3AE8-B4BE-BCDDD5CCCC53}"/>
          </ac:spMkLst>
        </pc:spChg>
        <pc:picChg chg="add mod">
          <ac:chgData name="Yash, Kumar" userId="S::kumar.yash@okstate.edu::94214ef6-bf45-46ab-a848-e7fd7fa31325" providerId="AD" clId="Web-{5937B84F-1C09-45C2-9118-5A9121F7CC97}" dt="2022-11-17T00:20:04.567" v="65" actId="1076"/>
          <ac:picMkLst>
            <pc:docMk/>
            <pc:sldMk cId="729636739" sldId="288"/>
            <ac:picMk id="3" creationId="{DDB80F39-6BE7-5595-9473-DC5B60BEE8D6}"/>
          </ac:picMkLst>
        </pc:picChg>
        <pc:picChg chg="del">
          <ac:chgData name="Yash, Kumar" userId="S::kumar.yash@okstate.edu::94214ef6-bf45-46ab-a848-e7fd7fa31325" providerId="AD" clId="Web-{5937B84F-1C09-45C2-9118-5A9121F7CC97}" dt="2022-11-17T00:19:54.488" v="63"/>
          <ac:picMkLst>
            <pc:docMk/>
            <pc:sldMk cId="729636739" sldId="288"/>
            <ac:picMk id="9" creationId="{8AB94E50-9A8A-AAC1-C1E4-50323A617D89}"/>
          </ac:picMkLst>
        </pc:picChg>
      </pc:sldChg>
      <pc:sldChg chg="addSp delSp modSp add ord replId">
        <pc:chgData name="Yash, Kumar" userId="S::kumar.yash@okstate.edu::94214ef6-bf45-46ab-a848-e7fd7fa31325" providerId="AD" clId="Web-{5937B84F-1C09-45C2-9118-5A9121F7CC97}" dt="2022-11-17T01:03:09.782" v="206" actId="20577"/>
        <pc:sldMkLst>
          <pc:docMk/>
          <pc:sldMk cId="2009214391" sldId="289"/>
        </pc:sldMkLst>
        <pc:spChg chg="mod">
          <ac:chgData name="Yash, Kumar" userId="S::kumar.yash@okstate.edu::94214ef6-bf45-46ab-a848-e7fd7fa31325" providerId="AD" clId="Web-{5937B84F-1C09-45C2-9118-5A9121F7CC97}" dt="2022-11-17T00:23:40.260" v="89" actId="14100"/>
          <ac:spMkLst>
            <pc:docMk/>
            <pc:sldMk cId="2009214391" sldId="289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5937B84F-1C09-45C2-9118-5A9121F7CC97}" dt="2022-11-17T01:03:09.782" v="206" actId="20577"/>
          <ac:spMkLst>
            <pc:docMk/>
            <pc:sldMk cId="2009214391" sldId="289"/>
            <ac:spMk id="6" creationId="{4ED23C2C-A01F-3AE8-B4BE-BCDDD5CCCC53}"/>
          </ac:spMkLst>
        </pc:spChg>
        <pc:picChg chg="del">
          <ac:chgData name="Yash, Kumar" userId="S::kumar.yash@okstate.edu::94214ef6-bf45-46ab-a848-e7fd7fa31325" providerId="AD" clId="Web-{5937B84F-1C09-45C2-9118-5A9121F7CC97}" dt="2022-11-17T00:22:53.649" v="81"/>
          <ac:picMkLst>
            <pc:docMk/>
            <pc:sldMk cId="2009214391" sldId="289"/>
            <ac:picMk id="3" creationId="{DDB80F39-6BE7-5595-9473-DC5B60BEE8D6}"/>
          </ac:picMkLst>
        </pc:picChg>
        <pc:picChg chg="add mod">
          <ac:chgData name="Yash, Kumar" userId="S::kumar.yash@okstate.edu::94214ef6-bf45-46ab-a848-e7fd7fa31325" providerId="AD" clId="Web-{5937B84F-1C09-45C2-9118-5A9121F7CC97}" dt="2022-11-17T00:23:46.994" v="90" actId="1076"/>
          <ac:picMkLst>
            <pc:docMk/>
            <pc:sldMk cId="2009214391" sldId="289"/>
            <ac:picMk id="5" creationId="{629CCE71-150F-82F6-23D7-701FA208470D}"/>
          </ac:picMkLst>
        </pc:picChg>
      </pc:sldChg>
      <pc:sldChg chg="addSp delSp modSp add mod replId setBg">
        <pc:chgData name="Yash, Kumar" userId="S::kumar.yash@okstate.edu::94214ef6-bf45-46ab-a848-e7fd7fa31325" providerId="AD" clId="Web-{5937B84F-1C09-45C2-9118-5A9121F7CC97}" dt="2022-11-17T01:03:55.002" v="216" actId="20577"/>
        <pc:sldMkLst>
          <pc:docMk/>
          <pc:sldMk cId="2597411953" sldId="290"/>
        </pc:sldMkLst>
        <pc:spChg chg="mod">
          <ac:chgData name="Yash, Kumar" userId="S::kumar.yash@okstate.edu::94214ef6-bf45-46ab-a848-e7fd7fa31325" providerId="AD" clId="Web-{5937B84F-1C09-45C2-9118-5A9121F7CC97}" dt="2022-11-17T00:28:52.596" v="118" actId="1076"/>
          <ac:spMkLst>
            <pc:docMk/>
            <pc:sldMk cId="2597411953" sldId="290"/>
            <ac:spMk id="2" creationId="{F188652B-B439-4AB5-8773-417F1E05177E}"/>
          </ac:spMkLst>
        </pc:spChg>
        <pc:spChg chg="mod ord">
          <ac:chgData name="Yash, Kumar" userId="S::kumar.yash@okstate.edu::94214ef6-bf45-46ab-a848-e7fd7fa31325" providerId="AD" clId="Web-{5937B84F-1C09-45C2-9118-5A9121F7CC97}" dt="2022-11-17T01:03:55.002" v="216" actId="20577"/>
          <ac:spMkLst>
            <pc:docMk/>
            <pc:sldMk cId="2597411953" sldId="290"/>
            <ac:spMk id="6" creationId="{4ED23C2C-A01F-3AE8-B4BE-BCDDD5CCCC53}"/>
          </ac:spMkLst>
        </pc:spChg>
        <pc:spChg chg="add del">
          <ac:chgData name="Yash, Kumar" userId="S::kumar.yash@okstate.edu::94214ef6-bf45-46ab-a848-e7fd7fa31325" providerId="AD" clId="Web-{5937B84F-1C09-45C2-9118-5A9121F7CC97}" dt="2022-11-17T00:28:29.142" v="114"/>
          <ac:spMkLst>
            <pc:docMk/>
            <pc:sldMk cId="2597411953" sldId="290"/>
            <ac:spMk id="11" creationId="{0FE40413-DAD3-4AA7-ACB7-7990057D96B2}"/>
          </ac:spMkLst>
        </pc:spChg>
        <pc:spChg chg="add del">
          <ac:chgData name="Yash, Kumar" userId="S::kumar.yash@okstate.edu::94214ef6-bf45-46ab-a848-e7fd7fa31325" providerId="AD" clId="Web-{5937B84F-1C09-45C2-9118-5A9121F7CC97}" dt="2022-11-17T00:28:29.142" v="114"/>
          <ac:spMkLst>
            <pc:docMk/>
            <pc:sldMk cId="2597411953" sldId="290"/>
            <ac:spMk id="13" creationId="{BA6D4FFB-0720-4309-929E-0CCD2E560BF8}"/>
          </ac:spMkLst>
        </pc:spChg>
        <pc:picChg chg="add mod ord">
          <ac:chgData name="Yash, Kumar" userId="S::kumar.yash@okstate.edu::94214ef6-bf45-46ab-a848-e7fd7fa31325" providerId="AD" clId="Web-{5937B84F-1C09-45C2-9118-5A9121F7CC97}" dt="2022-11-17T00:28:34.736" v="115" actId="14100"/>
          <ac:picMkLst>
            <pc:docMk/>
            <pc:sldMk cId="2597411953" sldId="290"/>
            <ac:picMk id="3" creationId="{C2873C95-0BF6-743E-D771-5D9C4D7AB184}"/>
          </ac:picMkLst>
        </pc:picChg>
        <pc:picChg chg="add mod">
          <ac:chgData name="Yash, Kumar" userId="S::kumar.yash@okstate.edu::94214ef6-bf45-46ab-a848-e7fd7fa31325" providerId="AD" clId="Web-{5937B84F-1C09-45C2-9118-5A9121F7CC97}" dt="2022-11-17T00:28:29.142" v="114"/>
          <ac:picMkLst>
            <pc:docMk/>
            <pc:sldMk cId="2597411953" sldId="290"/>
            <ac:picMk id="4" creationId="{B995A97D-3D70-154E-C15E-6B0E61B9B1BF}"/>
          </ac:picMkLst>
        </pc:picChg>
        <pc:picChg chg="add del">
          <ac:chgData name="Yash, Kumar" userId="S::kumar.yash@okstate.edu::94214ef6-bf45-46ab-a848-e7fd7fa31325" providerId="AD" clId="Web-{5937B84F-1C09-45C2-9118-5A9121F7CC97}" dt="2022-11-17T00:25:45.044" v="106"/>
          <ac:picMkLst>
            <pc:docMk/>
            <pc:sldMk cId="2597411953" sldId="290"/>
            <ac:picMk id="5" creationId="{629CCE71-150F-82F6-23D7-701FA208470D}"/>
          </ac:picMkLst>
        </pc:picChg>
      </pc:sldChg>
      <pc:sldChg chg="add replId">
        <pc:chgData name="Yash, Kumar" userId="S::kumar.yash@okstate.edu::94214ef6-bf45-46ab-a848-e7fd7fa31325" providerId="AD" clId="Web-{5937B84F-1C09-45C2-9118-5A9121F7CC97}" dt="2022-11-17T01:04:41.409" v="217"/>
        <pc:sldMkLst>
          <pc:docMk/>
          <pc:sldMk cId="1405931511" sldId="291"/>
        </pc:sldMkLst>
      </pc:sldChg>
      <pc:sldChg chg="addSp delSp modSp add replId">
        <pc:chgData name="Yash, Kumar" userId="S::kumar.yash@okstate.edu::94214ef6-bf45-46ab-a848-e7fd7fa31325" providerId="AD" clId="Web-{5937B84F-1C09-45C2-9118-5A9121F7CC97}" dt="2022-11-17T01:11:43.293" v="260" actId="14100"/>
        <pc:sldMkLst>
          <pc:docMk/>
          <pc:sldMk cId="2650352055" sldId="292"/>
        </pc:sldMkLst>
        <pc:spChg chg="mod">
          <ac:chgData name="Yash, Kumar" userId="S::kumar.yash@okstate.edu::94214ef6-bf45-46ab-a848-e7fd7fa31325" providerId="AD" clId="Web-{5937B84F-1C09-45C2-9118-5A9121F7CC97}" dt="2022-11-17T01:07:27.710" v="251" actId="20577"/>
          <ac:spMkLst>
            <pc:docMk/>
            <pc:sldMk cId="2650352055" sldId="292"/>
            <ac:spMk id="2" creationId="{F188652B-B439-4AB5-8773-417F1E05177E}"/>
          </ac:spMkLst>
        </pc:spChg>
        <pc:picChg chg="add mod">
          <ac:chgData name="Yash, Kumar" userId="S::kumar.yash@okstate.edu::94214ef6-bf45-46ab-a848-e7fd7fa31325" providerId="AD" clId="Web-{5937B84F-1C09-45C2-9118-5A9121F7CC97}" dt="2022-11-17T01:11:43.293" v="260" actId="14100"/>
          <ac:picMkLst>
            <pc:docMk/>
            <pc:sldMk cId="2650352055" sldId="292"/>
            <ac:picMk id="3" creationId="{907F0F36-46D2-E944-5E4C-BCC7A45ECF55}"/>
          </ac:picMkLst>
        </pc:picChg>
        <pc:picChg chg="del">
          <ac:chgData name="Yash, Kumar" userId="S::kumar.yash@okstate.edu::94214ef6-bf45-46ab-a848-e7fd7fa31325" providerId="AD" clId="Web-{5937B84F-1C09-45C2-9118-5A9121F7CC97}" dt="2022-11-17T01:07:29.319" v="252"/>
          <ac:picMkLst>
            <pc:docMk/>
            <pc:sldMk cId="2650352055" sldId="292"/>
            <ac:picMk id="4" creationId="{D14FC5F2-958F-4F19-6863-470A5EF5C2E7}"/>
          </ac:picMkLst>
        </pc:picChg>
      </pc:sldChg>
    </pc:docChg>
  </pc:docChgLst>
  <pc:docChgLst>
    <pc:chgData name="Yash, Kumar" userId="S::kumar.yash@okstate.edu::94214ef6-bf45-46ab-a848-e7fd7fa31325" providerId="AD" clId="Web-{4F9BF579-AF21-46B1-9DC8-5A7DDD933312}"/>
    <pc:docChg chg="addSld modSld">
      <pc:chgData name="Yash, Kumar" userId="S::kumar.yash@okstate.edu::94214ef6-bf45-46ab-a848-e7fd7fa31325" providerId="AD" clId="Web-{4F9BF579-AF21-46B1-9DC8-5A7DDD933312}" dt="2022-11-17T03:10:13.042" v="161" actId="20577"/>
      <pc:docMkLst>
        <pc:docMk/>
      </pc:docMkLst>
      <pc:sldChg chg="modSp">
        <pc:chgData name="Yash, Kumar" userId="S::kumar.yash@okstate.edu::94214ef6-bf45-46ab-a848-e7fd7fa31325" providerId="AD" clId="Web-{4F9BF579-AF21-46B1-9DC8-5A7DDD933312}" dt="2022-11-17T03:08:27.927" v="156" actId="20577"/>
        <pc:sldMkLst>
          <pc:docMk/>
          <pc:sldMk cId="3417721485" sldId="256"/>
        </pc:sldMkLst>
        <pc:spChg chg="mod">
          <ac:chgData name="Yash, Kumar" userId="S::kumar.yash@okstate.edu::94214ef6-bf45-46ab-a848-e7fd7fa31325" providerId="AD" clId="Web-{4F9BF579-AF21-46B1-9DC8-5A7DDD933312}" dt="2022-11-17T03:08:27.927" v="156" actId="20577"/>
          <ac:spMkLst>
            <pc:docMk/>
            <pc:sldMk cId="3417721485" sldId="256"/>
            <ac:spMk id="2" creationId="{340C7600-5BA8-4A54-887F-74AF87750A31}"/>
          </ac:spMkLst>
        </pc:spChg>
      </pc:sldChg>
      <pc:sldChg chg="modSp">
        <pc:chgData name="Yash, Kumar" userId="S::kumar.yash@okstate.edu::94214ef6-bf45-46ab-a848-e7fd7fa31325" providerId="AD" clId="Web-{4F9BF579-AF21-46B1-9DC8-5A7DDD933312}" dt="2022-11-17T03:04:05.303" v="129" actId="1076"/>
        <pc:sldMkLst>
          <pc:docMk/>
          <pc:sldMk cId="2939930866" sldId="274"/>
        </pc:sldMkLst>
        <pc:spChg chg="mod">
          <ac:chgData name="Yash, Kumar" userId="S::kumar.yash@okstate.edu::94214ef6-bf45-46ab-a848-e7fd7fa31325" providerId="AD" clId="Web-{4F9BF579-AF21-46B1-9DC8-5A7DDD933312}" dt="2022-11-17T03:04:05.303" v="129" actId="1076"/>
          <ac:spMkLst>
            <pc:docMk/>
            <pc:sldMk cId="2939930866" sldId="274"/>
            <ac:spMk id="2" creationId="{D44BCB7C-A6FC-4118-9027-468ECFDE6455}"/>
          </ac:spMkLst>
        </pc:spChg>
        <pc:spChg chg="mod">
          <ac:chgData name="Yash, Kumar" userId="S::kumar.yash@okstate.edu::94214ef6-bf45-46ab-a848-e7fd7fa31325" providerId="AD" clId="Web-{4F9BF579-AF21-46B1-9DC8-5A7DDD933312}" dt="2022-11-17T03:04:01.428" v="128" actId="1076"/>
          <ac:spMkLst>
            <pc:docMk/>
            <pc:sldMk cId="2939930866" sldId="274"/>
            <ac:spMk id="3" creationId="{4B64FA72-B055-4AE3-A6FD-8071BD687CBE}"/>
          </ac:spMkLst>
        </pc:spChg>
      </pc:sldChg>
      <pc:sldChg chg="modSp">
        <pc:chgData name="Yash, Kumar" userId="S::kumar.yash@okstate.edu::94214ef6-bf45-46ab-a848-e7fd7fa31325" providerId="AD" clId="Web-{4F9BF579-AF21-46B1-9DC8-5A7DDD933312}" dt="2022-11-17T03:01:26.810" v="97" actId="1076"/>
        <pc:sldMkLst>
          <pc:docMk/>
          <pc:sldMk cId="1155851526" sldId="277"/>
        </pc:sldMkLst>
        <pc:spChg chg="mod">
          <ac:chgData name="Yash, Kumar" userId="S::kumar.yash@okstate.edu::94214ef6-bf45-46ab-a848-e7fd7fa31325" providerId="AD" clId="Web-{4F9BF579-AF21-46B1-9DC8-5A7DDD933312}" dt="2022-11-17T03:00:18.647" v="67" actId="1076"/>
          <ac:spMkLst>
            <pc:docMk/>
            <pc:sldMk cId="1155851526" sldId="277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3:01:26.810" v="97" actId="1076"/>
          <ac:spMkLst>
            <pc:docMk/>
            <pc:sldMk cId="1155851526" sldId="277"/>
            <ac:spMk id="4" creationId="{7B3B369F-4243-FF8D-5DA4-229AD354876B}"/>
          </ac:spMkLst>
        </pc:spChg>
      </pc:sldChg>
      <pc:sldChg chg="modSp">
        <pc:chgData name="Yash, Kumar" userId="S::kumar.yash@okstate.edu::94214ef6-bf45-46ab-a848-e7fd7fa31325" providerId="AD" clId="Web-{4F9BF579-AF21-46B1-9DC8-5A7DDD933312}" dt="2022-11-17T03:02:03.250" v="113" actId="20577"/>
        <pc:sldMkLst>
          <pc:docMk/>
          <pc:sldMk cId="2660935980" sldId="279"/>
        </pc:sldMkLst>
        <pc:spChg chg="mod">
          <ac:chgData name="Yash, Kumar" userId="S::kumar.yash@okstate.edu::94214ef6-bf45-46ab-a848-e7fd7fa31325" providerId="AD" clId="Web-{4F9BF579-AF21-46B1-9DC8-5A7DDD933312}" dt="2022-11-17T03:02:03.250" v="113" actId="20577"/>
          <ac:spMkLst>
            <pc:docMk/>
            <pc:sldMk cId="2660935980" sldId="279"/>
            <ac:spMk id="5" creationId="{12E90EDF-CB5B-08ED-D52D-9E13710A861F}"/>
          </ac:spMkLst>
        </pc:spChg>
      </pc:sldChg>
      <pc:sldChg chg="modSp">
        <pc:chgData name="Yash, Kumar" userId="S::kumar.yash@okstate.edu::94214ef6-bf45-46ab-a848-e7fd7fa31325" providerId="AD" clId="Web-{4F9BF579-AF21-46B1-9DC8-5A7DDD933312}" dt="2022-11-17T03:10:13.042" v="161" actId="20577"/>
        <pc:sldMkLst>
          <pc:docMk/>
          <pc:sldMk cId="696313086" sldId="280"/>
        </pc:sldMkLst>
        <pc:spChg chg="mod">
          <ac:chgData name="Yash, Kumar" userId="S::kumar.yash@okstate.edu::94214ef6-bf45-46ab-a848-e7fd7fa31325" providerId="AD" clId="Web-{4F9BF579-AF21-46B1-9DC8-5A7DDD933312}" dt="2022-11-17T03:04:54.306" v="137" actId="1076"/>
          <ac:spMkLst>
            <pc:docMk/>
            <pc:sldMk cId="696313086" sldId="280"/>
            <ac:spMk id="8" creationId="{7C620D15-4D1C-19DC-E9CA-83AAD268116F}"/>
          </ac:spMkLst>
        </pc:spChg>
        <pc:spChg chg="mod">
          <ac:chgData name="Yash, Kumar" userId="S::kumar.yash@okstate.edu::94214ef6-bf45-46ab-a848-e7fd7fa31325" providerId="AD" clId="Web-{4F9BF579-AF21-46B1-9DC8-5A7DDD933312}" dt="2022-11-17T03:04:28.898" v="132" actId="1076"/>
          <ac:spMkLst>
            <pc:docMk/>
            <pc:sldMk cId="696313086" sldId="280"/>
            <ac:spMk id="9" creationId="{F1190A95-0640-AE40-190B-97DA8CA07C7E}"/>
          </ac:spMkLst>
        </pc:spChg>
        <pc:spChg chg="mod">
          <ac:chgData name="Yash, Kumar" userId="S::kumar.yash@okstate.edu::94214ef6-bf45-46ab-a848-e7fd7fa31325" providerId="AD" clId="Web-{4F9BF579-AF21-46B1-9DC8-5A7DDD933312}" dt="2022-11-17T03:04:48.290" v="136" actId="1076"/>
          <ac:spMkLst>
            <pc:docMk/>
            <pc:sldMk cId="696313086" sldId="280"/>
            <ac:spMk id="12" creationId="{E7D1976A-5EDD-1431-2D71-CA9114265CE6}"/>
          </ac:spMkLst>
        </pc:spChg>
        <pc:spChg chg="mod">
          <ac:chgData name="Yash, Kumar" userId="S::kumar.yash@okstate.edu::94214ef6-bf45-46ab-a848-e7fd7fa31325" providerId="AD" clId="Web-{4F9BF579-AF21-46B1-9DC8-5A7DDD933312}" dt="2022-11-17T03:10:13.042" v="161" actId="20577"/>
          <ac:spMkLst>
            <pc:docMk/>
            <pc:sldMk cId="696313086" sldId="280"/>
            <ac:spMk id="15" creationId="{A838E84E-EA84-D12E-4E93-7764C0DCCE94}"/>
          </ac:spMkLst>
        </pc:spChg>
      </pc:sldChg>
      <pc:sldChg chg="modSp">
        <pc:chgData name="Yash, Kumar" userId="S::kumar.yash@okstate.edu::94214ef6-bf45-46ab-a848-e7fd7fa31325" providerId="AD" clId="Web-{4F9BF579-AF21-46B1-9DC8-5A7DDD933312}" dt="2022-11-17T03:07:02.547" v="148" actId="14100"/>
        <pc:sldMkLst>
          <pc:docMk/>
          <pc:sldMk cId="1117945271" sldId="287"/>
        </pc:sldMkLst>
        <pc:spChg chg="mod">
          <ac:chgData name="Yash, Kumar" userId="S::kumar.yash@okstate.edu::94214ef6-bf45-46ab-a848-e7fd7fa31325" providerId="AD" clId="Web-{4F9BF579-AF21-46B1-9DC8-5A7DDD933312}" dt="2022-11-17T03:00:08.240" v="66" actId="1076"/>
          <ac:spMkLst>
            <pc:docMk/>
            <pc:sldMk cId="1117945271" sldId="287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6:04.116" v="24" actId="1076"/>
          <ac:spMkLst>
            <pc:docMk/>
            <pc:sldMk cId="1117945271" sldId="287"/>
            <ac:spMk id="6" creationId="{4ED23C2C-A01F-3AE8-B4BE-BCDDD5CCCC53}"/>
          </ac:spMkLst>
        </pc:spChg>
        <pc:picChg chg="mod">
          <ac:chgData name="Yash, Kumar" userId="S::kumar.yash@okstate.edu::94214ef6-bf45-46ab-a848-e7fd7fa31325" providerId="AD" clId="Web-{4F9BF579-AF21-46B1-9DC8-5A7DDD933312}" dt="2022-11-17T03:07:02.547" v="148" actId="14100"/>
          <ac:picMkLst>
            <pc:docMk/>
            <pc:sldMk cId="1117945271" sldId="287"/>
            <ac:picMk id="9" creationId="{8AB94E50-9A8A-AAC1-C1E4-50323A617D89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7:12.266" v="149"/>
        <pc:sldMkLst>
          <pc:docMk/>
          <pc:sldMk cId="729636739" sldId="288"/>
        </pc:sldMkLst>
        <pc:spChg chg="mod">
          <ac:chgData name="Yash, Kumar" userId="S::kumar.yash@okstate.edu::94214ef6-bf45-46ab-a848-e7fd7fa31325" providerId="AD" clId="Web-{4F9BF579-AF21-46B1-9DC8-5A7DDD933312}" dt="2022-11-17T02:59:59.818" v="64" actId="1076"/>
          <ac:spMkLst>
            <pc:docMk/>
            <pc:sldMk cId="729636739" sldId="288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5:59.601" v="23" actId="1076"/>
          <ac:spMkLst>
            <pc:docMk/>
            <pc:sldMk cId="729636739" sldId="288"/>
            <ac:spMk id="6" creationId="{4ED23C2C-A01F-3AE8-B4BE-BCDDD5CCCC53}"/>
          </ac:spMkLst>
        </pc:spChg>
        <pc:picChg chg="mod">
          <ac:chgData name="Yash, Kumar" userId="S::kumar.yash@okstate.edu::94214ef6-bf45-46ab-a848-e7fd7fa31325" providerId="AD" clId="Web-{4F9BF579-AF21-46B1-9DC8-5A7DDD933312}" dt="2022-11-17T03:07:12.266" v="149"/>
          <ac:picMkLst>
            <pc:docMk/>
            <pc:sldMk cId="729636739" sldId="288"/>
            <ac:picMk id="3" creationId="{DDB80F39-6BE7-5595-9473-DC5B60BEE8D6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7:20.282" v="151"/>
        <pc:sldMkLst>
          <pc:docMk/>
          <pc:sldMk cId="2009214391" sldId="289"/>
        </pc:sldMkLst>
        <pc:spChg chg="mod">
          <ac:chgData name="Yash, Kumar" userId="S::kumar.yash@okstate.edu::94214ef6-bf45-46ab-a848-e7fd7fa31325" providerId="AD" clId="Web-{4F9BF579-AF21-46B1-9DC8-5A7DDD933312}" dt="2022-11-17T02:59:51.708" v="62" actId="1076"/>
          <ac:spMkLst>
            <pc:docMk/>
            <pc:sldMk cId="2009214391" sldId="289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6:22.008" v="26" actId="1076"/>
          <ac:spMkLst>
            <pc:docMk/>
            <pc:sldMk cId="2009214391" sldId="289"/>
            <ac:spMk id="6" creationId="{4ED23C2C-A01F-3AE8-B4BE-BCDDD5CCCC53}"/>
          </ac:spMkLst>
        </pc:spChg>
        <pc:picChg chg="mod">
          <ac:chgData name="Yash, Kumar" userId="S::kumar.yash@okstate.edu::94214ef6-bf45-46ab-a848-e7fd7fa31325" providerId="AD" clId="Web-{4F9BF579-AF21-46B1-9DC8-5A7DDD933312}" dt="2022-11-17T03:07:20.282" v="151"/>
          <ac:picMkLst>
            <pc:docMk/>
            <pc:sldMk cId="2009214391" sldId="289"/>
            <ac:picMk id="5" creationId="{629CCE71-150F-82F6-23D7-701FA208470D}"/>
          </ac:picMkLst>
        </pc:picChg>
      </pc:sldChg>
      <pc:sldChg chg="addSp delSp modSp">
        <pc:chgData name="Yash, Kumar" userId="S::kumar.yash@okstate.edu::94214ef6-bf45-46ab-a848-e7fd7fa31325" providerId="AD" clId="Web-{4F9BF579-AF21-46B1-9DC8-5A7DDD933312}" dt="2022-11-17T03:07:28.611" v="154"/>
        <pc:sldMkLst>
          <pc:docMk/>
          <pc:sldMk cId="2597411953" sldId="290"/>
        </pc:sldMkLst>
        <pc:spChg chg="mod">
          <ac:chgData name="Yash, Kumar" userId="S::kumar.yash@okstate.edu::94214ef6-bf45-46ab-a848-e7fd7fa31325" providerId="AD" clId="Web-{4F9BF579-AF21-46B1-9DC8-5A7DDD933312}" dt="2022-11-17T02:59:40.348" v="60" actId="1076"/>
          <ac:spMkLst>
            <pc:docMk/>
            <pc:sldMk cId="2597411953" sldId="290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9:28.972" v="59" actId="1076"/>
          <ac:spMkLst>
            <pc:docMk/>
            <pc:sldMk cId="2597411953" sldId="290"/>
            <ac:spMk id="6" creationId="{4ED23C2C-A01F-3AE8-B4BE-BCDDD5CCCC53}"/>
          </ac:spMkLst>
        </pc:spChg>
        <pc:picChg chg="del">
          <ac:chgData name="Yash, Kumar" userId="S::kumar.yash@okstate.edu::94214ef6-bf45-46ab-a848-e7fd7fa31325" providerId="AD" clId="Web-{4F9BF579-AF21-46B1-9DC8-5A7DDD933312}" dt="2022-11-17T02:59:05.127" v="55"/>
          <ac:picMkLst>
            <pc:docMk/>
            <pc:sldMk cId="2597411953" sldId="290"/>
            <ac:picMk id="3" creationId="{C2873C95-0BF6-743E-D771-5D9C4D7AB184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7:28.580" v="153"/>
          <ac:picMkLst>
            <pc:docMk/>
            <pc:sldMk cId="2597411953" sldId="290"/>
            <ac:picMk id="4" creationId="{B995A97D-3D70-154E-C15E-6B0E61B9B1BF}"/>
          </ac:picMkLst>
        </pc:picChg>
        <pc:picChg chg="add mod">
          <ac:chgData name="Yash, Kumar" userId="S::kumar.yash@okstate.edu::94214ef6-bf45-46ab-a848-e7fd7fa31325" providerId="AD" clId="Web-{4F9BF579-AF21-46B1-9DC8-5A7DDD933312}" dt="2022-11-17T03:07:28.611" v="154"/>
          <ac:picMkLst>
            <pc:docMk/>
            <pc:sldMk cId="2597411953" sldId="290"/>
            <ac:picMk id="5" creationId="{76962B48-9A3F-FDB9-B454-B804BE4F072F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6:56.812" v="146"/>
        <pc:sldMkLst>
          <pc:docMk/>
          <pc:sldMk cId="1405931511" sldId="291"/>
        </pc:sldMkLst>
        <pc:spChg chg="mod">
          <ac:chgData name="Yash, Kumar" userId="S::kumar.yash@okstate.edu::94214ef6-bf45-46ab-a848-e7fd7fa31325" providerId="AD" clId="Web-{4F9BF579-AF21-46B1-9DC8-5A7DDD933312}" dt="2022-11-17T02:56:11.367" v="25" actId="1076"/>
          <ac:spMkLst>
            <pc:docMk/>
            <pc:sldMk cId="1405931511" sldId="291"/>
            <ac:spMk id="6" creationId="{4ED23C2C-A01F-3AE8-B4BE-BCDDD5CCCC53}"/>
          </ac:spMkLst>
        </pc:spChg>
        <pc:picChg chg="mod">
          <ac:chgData name="Yash, Kumar" userId="S::kumar.yash@okstate.edu::94214ef6-bf45-46ab-a848-e7fd7fa31325" providerId="AD" clId="Web-{4F9BF579-AF21-46B1-9DC8-5A7DDD933312}" dt="2022-11-17T03:06:55.437" v="145"/>
          <ac:picMkLst>
            <pc:docMk/>
            <pc:sldMk cId="1405931511" sldId="291"/>
            <ac:picMk id="3" creationId="{3537A61D-B9B0-4E92-33E7-CE76B5676C61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6:56.812" v="146"/>
          <ac:picMkLst>
            <pc:docMk/>
            <pc:sldMk cId="1405931511" sldId="291"/>
            <ac:picMk id="5" creationId="{A5F11C58-4B1F-C962-9FF6-F27B4E086EE1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6:39.421" v="139"/>
        <pc:sldMkLst>
          <pc:docMk/>
          <pc:sldMk cId="2650352055" sldId="292"/>
        </pc:sldMkLst>
        <pc:picChg chg="mod">
          <ac:chgData name="Yash, Kumar" userId="S::kumar.yash@okstate.edu::94214ef6-bf45-46ab-a848-e7fd7fa31325" providerId="AD" clId="Web-{4F9BF579-AF21-46B1-9DC8-5A7DDD933312}" dt="2022-11-17T03:06:39.421" v="139"/>
          <ac:picMkLst>
            <pc:docMk/>
            <pc:sldMk cId="2650352055" sldId="292"/>
            <ac:picMk id="5" creationId="{A8106380-CA7C-FEFF-A9C6-E2FD29A0E9D4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6:36.436" v="138"/>
          <ac:picMkLst>
            <pc:docMk/>
            <pc:sldMk cId="2650352055" sldId="292"/>
            <ac:picMk id="6" creationId="{23C0B54F-A777-E70F-F17C-2A8E4B8221ED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6:46.577" v="142"/>
        <pc:sldMkLst>
          <pc:docMk/>
          <pc:sldMk cId="2633199940" sldId="293"/>
        </pc:sldMkLst>
        <pc:picChg chg="mod">
          <ac:chgData name="Yash, Kumar" userId="S::kumar.yash@okstate.edu::94214ef6-bf45-46ab-a848-e7fd7fa31325" providerId="AD" clId="Web-{4F9BF579-AF21-46B1-9DC8-5A7DDD933312}" dt="2022-11-17T03:06:43.374" v="140"/>
          <ac:picMkLst>
            <pc:docMk/>
            <pc:sldMk cId="2633199940" sldId="293"/>
            <ac:picMk id="3" creationId="{82EB1547-BA14-BB5C-3EE7-48D353B18388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6:46.577" v="142"/>
          <ac:picMkLst>
            <pc:docMk/>
            <pc:sldMk cId="2633199940" sldId="293"/>
            <ac:picMk id="4" creationId="{2D6CCE60-6648-DF93-A620-2C681CBB607F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6:45.062" v="141"/>
          <ac:picMkLst>
            <pc:docMk/>
            <pc:sldMk cId="2633199940" sldId="293"/>
            <ac:picMk id="7" creationId="{9BA112B0-690C-2C5A-A7A7-6819F039634D}"/>
          </ac:picMkLst>
        </pc:picChg>
      </pc:sldChg>
      <pc:sldChg chg="modSp">
        <pc:chgData name="Yash, Kumar" userId="S::kumar.yash@okstate.edu::94214ef6-bf45-46ab-a848-e7fd7fa31325" providerId="AD" clId="Web-{4F9BF579-AF21-46B1-9DC8-5A7DDD933312}" dt="2022-11-17T03:06:51.953" v="144"/>
        <pc:sldMkLst>
          <pc:docMk/>
          <pc:sldMk cId="1230007707" sldId="294"/>
        </pc:sldMkLst>
        <pc:picChg chg="mod">
          <ac:chgData name="Yash, Kumar" userId="S::kumar.yash@okstate.edu::94214ef6-bf45-46ab-a848-e7fd7fa31325" providerId="AD" clId="Web-{4F9BF579-AF21-46B1-9DC8-5A7DDD933312}" dt="2022-11-17T03:06:49.718" v="143"/>
          <ac:picMkLst>
            <pc:docMk/>
            <pc:sldMk cId="1230007707" sldId="294"/>
            <ac:picMk id="5" creationId="{76BFAA22-5AA7-BC99-E8C9-5417C9C261C0}"/>
          </ac:picMkLst>
        </pc:picChg>
        <pc:picChg chg="mod">
          <ac:chgData name="Yash, Kumar" userId="S::kumar.yash@okstate.edu::94214ef6-bf45-46ab-a848-e7fd7fa31325" providerId="AD" clId="Web-{4F9BF579-AF21-46B1-9DC8-5A7DDD933312}" dt="2022-11-17T03:06:51.953" v="144"/>
          <ac:picMkLst>
            <pc:docMk/>
            <pc:sldMk cId="1230007707" sldId="294"/>
            <ac:picMk id="6" creationId="{1D80BE36-1013-AEBC-3B02-853900AB1C8A}"/>
          </ac:picMkLst>
        </pc:picChg>
      </pc:sldChg>
      <pc:sldChg chg="addSp delSp modSp">
        <pc:chgData name="Yash, Kumar" userId="S::kumar.yash@okstate.edu::94214ef6-bf45-46ab-a848-e7fd7fa31325" providerId="AD" clId="Web-{4F9BF579-AF21-46B1-9DC8-5A7DDD933312}" dt="2022-11-17T03:07:16.001" v="150"/>
        <pc:sldMkLst>
          <pc:docMk/>
          <pc:sldMk cId="2708082119" sldId="295"/>
        </pc:sldMkLst>
        <pc:spChg chg="mod">
          <ac:chgData name="Yash, Kumar" userId="S::kumar.yash@okstate.edu::94214ef6-bf45-46ab-a848-e7fd7fa31325" providerId="AD" clId="Web-{4F9BF579-AF21-46B1-9DC8-5A7DDD933312}" dt="2022-11-17T02:53:38.390" v="5" actId="14100"/>
          <ac:spMkLst>
            <pc:docMk/>
            <pc:sldMk cId="2708082119" sldId="295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5:52.381" v="22" actId="1076"/>
          <ac:spMkLst>
            <pc:docMk/>
            <pc:sldMk cId="2708082119" sldId="295"/>
            <ac:spMk id="6" creationId="{4ED23C2C-A01F-3AE8-B4BE-BCDDD5CCCC53}"/>
          </ac:spMkLst>
        </pc:spChg>
        <pc:picChg chg="del">
          <ac:chgData name="Yash, Kumar" userId="S::kumar.yash@okstate.edu::94214ef6-bf45-46ab-a848-e7fd7fa31325" providerId="AD" clId="Web-{4F9BF579-AF21-46B1-9DC8-5A7DDD933312}" dt="2022-11-17T02:55:08.551" v="8"/>
          <ac:picMkLst>
            <pc:docMk/>
            <pc:sldMk cId="2708082119" sldId="295"/>
            <ac:picMk id="3" creationId="{DDB80F39-6BE7-5595-9473-DC5B60BEE8D6}"/>
          </ac:picMkLst>
        </pc:picChg>
        <pc:picChg chg="add mod">
          <ac:chgData name="Yash, Kumar" userId="S::kumar.yash@okstate.edu::94214ef6-bf45-46ab-a848-e7fd7fa31325" providerId="AD" clId="Web-{4F9BF579-AF21-46B1-9DC8-5A7DDD933312}" dt="2022-11-17T03:07:16.001" v="150"/>
          <ac:picMkLst>
            <pc:docMk/>
            <pc:sldMk cId="2708082119" sldId="295"/>
            <ac:picMk id="4" creationId="{CAA8DDCC-2BCE-0438-D104-A0B8998E4635}"/>
          </ac:picMkLst>
        </pc:picChg>
      </pc:sldChg>
      <pc:sldChg chg="addSp delSp modSp add replId">
        <pc:chgData name="Yash, Kumar" userId="S::kumar.yash@okstate.edu::94214ef6-bf45-46ab-a848-e7fd7fa31325" providerId="AD" clId="Web-{4F9BF579-AF21-46B1-9DC8-5A7DDD933312}" dt="2022-11-17T03:07:24.533" v="152"/>
        <pc:sldMkLst>
          <pc:docMk/>
          <pc:sldMk cId="662721916" sldId="296"/>
        </pc:sldMkLst>
        <pc:spChg chg="mod">
          <ac:chgData name="Yash, Kumar" userId="S::kumar.yash@okstate.edu::94214ef6-bf45-46ab-a848-e7fd7fa31325" providerId="AD" clId="Web-{4F9BF579-AF21-46B1-9DC8-5A7DDD933312}" dt="2022-11-17T02:59:47.926" v="61" actId="1076"/>
          <ac:spMkLst>
            <pc:docMk/>
            <pc:sldMk cId="662721916" sldId="296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4F9BF579-AF21-46B1-9DC8-5A7DDD933312}" dt="2022-11-17T02:58:13.233" v="51" actId="20577"/>
          <ac:spMkLst>
            <pc:docMk/>
            <pc:sldMk cId="662721916" sldId="296"/>
            <ac:spMk id="6" creationId="{4ED23C2C-A01F-3AE8-B4BE-BCDDD5CCCC53}"/>
          </ac:spMkLst>
        </pc:spChg>
        <pc:picChg chg="add mod">
          <ac:chgData name="Yash, Kumar" userId="S::kumar.yash@okstate.edu::94214ef6-bf45-46ab-a848-e7fd7fa31325" providerId="AD" clId="Web-{4F9BF579-AF21-46B1-9DC8-5A7DDD933312}" dt="2022-11-17T03:07:24.533" v="152"/>
          <ac:picMkLst>
            <pc:docMk/>
            <pc:sldMk cId="662721916" sldId="296"/>
            <ac:picMk id="3" creationId="{955C1C7B-0375-0CD8-D602-EBD9384DD06E}"/>
          </ac:picMkLst>
        </pc:picChg>
        <pc:picChg chg="del">
          <ac:chgData name="Yash, Kumar" userId="S::kumar.yash@okstate.edu::94214ef6-bf45-46ab-a848-e7fd7fa31325" providerId="AD" clId="Web-{4F9BF579-AF21-46B1-9DC8-5A7DDD933312}" dt="2022-11-17T02:57:19.339" v="38"/>
          <ac:picMkLst>
            <pc:docMk/>
            <pc:sldMk cId="662721916" sldId="296"/>
            <ac:picMk id="5" creationId="{629CCE71-150F-82F6-23D7-701FA208470D}"/>
          </ac:picMkLst>
        </pc:picChg>
      </pc:sldChg>
    </pc:docChg>
  </pc:docChgLst>
  <pc:docChgLst>
    <pc:chgData name="Myers, Hayden" userId="S::hmmyers@okstate.edu::910c7942-8b6c-47b9-8bb9-c24de57c4bba" providerId="AD" clId="Web-{0510CD80-475A-4051-B1D6-BD53EAD4F332}"/>
    <pc:docChg chg="addSld modSld">
      <pc:chgData name="Myers, Hayden" userId="S::hmmyers@okstate.edu::910c7942-8b6c-47b9-8bb9-c24de57c4bba" providerId="AD" clId="Web-{0510CD80-475A-4051-B1D6-BD53EAD4F332}" dt="2022-11-17T02:35:30.127" v="123" actId="20577"/>
      <pc:docMkLst>
        <pc:docMk/>
      </pc:docMkLst>
      <pc:sldChg chg="modSp">
        <pc:chgData name="Myers, Hayden" userId="S::hmmyers@okstate.edu::910c7942-8b6c-47b9-8bb9-c24de57c4bba" providerId="AD" clId="Web-{0510CD80-475A-4051-B1D6-BD53EAD4F332}" dt="2022-11-17T02:31:40.447" v="109" actId="20577"/>
        <pc:sldMkLst>
          <pc:docMk/>
          <pc:sldMk cId="696313086" sldId="280"/>
        </pc:sldMkLst>
        <pc:spChg chg="mod">
          <ac:chgData name="Myers, Hayden" userId="S::hmmyers@okstate.edu::910c7942-8b6c-47b9-8bb9-c24de57c4bba" providerId="AD" clId="Web-{0510CD80-475A-4051-B1D6-BD53EAD4F332}" dt="2022-11-17T02:31:40.447" v="109" actId="20577"/>
          <ac:spMkLst>
            <pc:docMk/>
            <pc:sldMk cId="696313086" sldId="280"/>
            <ac:spMk id="9" creationId="{F1190A95-0640-AE40-190B-97DA8CA07C7E}"/>
          </ac:spMkLst>
        </pc:spChg>
        <pc:spChg chg="mod">
          <ac:chgData name="Myers, Hayden" userId="S::hmmyers@okstate.edu::910c7942-8b6c-47b9-8bb9-c24de57c4bba" providerId="AD" clId="Web-{0510CD80-475A-4051-B1D6-BD53EAD4F332}" dt="2022-11-17T02:30:44.835" v="1" actId="20577"/>
          <ac:spMkLst>
            <pc:docMk/>
            <pc:sldMk cId="696313086" sldId="280"/>
            <ac:spMk id="15" creationId="{A838E84E-EA84-D12E-4E93-7764C0DCCE94}"/>
          </ac:spMkLst>
        </pc:spChg>
      </pc:sldChg>
      <pc:sldChg chg="modSp add replId">
        <pc:chgData name="Myers, Hayden" userId="S::hmmyers@okstate.edu::910c7942-8b6c-47b9-8bb9-c24de57c4bba" providerId="AD" clId="Web-{0510CD80-475A-4051-B1D6-BD53EAD4F332}" dt="2022-11-17T02:35:30.127" v="123" actId="20577"/>
        <pc:sldMkLst>
          <pc:docMk/>
          <pc:sldMk cId="2708082119" sldId="295"/>
        </pc:sldMkLst>
        <pc:spChg chg="mod">
          <ac:chgData name="Myers, Hayden" userId="S::hmmyers@okstate.edu::910c7942-8b6c-47b9-8bb9-c24de57c4bba" providerId="AD" clId="Web-{0510CD80-475A-4051-B1D6-BD53EAD4F332}" dt="2022-11-17T02:35:23.236" v="119" actId="20577"/>
          <ac:spMkLst>
            <pc:docMk/>
            <pc:sldMk cId="2708082119" sldId="295"/>
            <ac:spMk id="2" creationId="{F188652B-B439-4AB5-8773-417F1E05177E}"/>
          </ac:spMkLst>
        </pc:spChg>
        <pc:spChg chg="mod">
          <ac:chgData name="Myers, Hayden" userId="S::hmmyers@okstate.edu::910c7942-8b6c-47b9-8bb9-c24de57c4bba" providerId="AD" clId="Web-{0510CD80-475A-4051-B1D6-BD53EAD4F332}" dt="2022-11-17T02:35:30.127" v="123" actId="20577"/>
          <ac:spMkLst>
            <pc:docMk/>
            <pc:sldMk cId="2708082119" sldId="295"/>
            <ac:spMk id="6" creationId="{4ED23C2C-A01F-3AE8-B4BE-BCDDD5CCCC53}"/>
          </ac:spMkLst>
        </pc:spChg>
      </pc:sldChg>
    </pc:docChg>
  </pc:docChgLst>
  <pc:docChgLst>
    <pc:chgData name="Myers, Hayden" userId="S::hmmyers@okstate.edu::910c7942-8b6c-47b9-8bb9-c24de57c4bba" providerId="AD" clId="Web-{0B4E63A9-64C7-4417-B0B5-CFBA52EFBED7}"/>
    <pc:docChg chg="modSld">
      <pc:chgData name="Myers, Hayden" userId="S::hmmyers@okstate.edu::910c7942-8b6c-47b9-8bb9-c24de57c4bba" providerId="AD" clId="Web-{0B4E63A9-64C7-4417-B0B5-CFBA52EFBED7}" dt="2022-11-16T23:35:44.841" v="1" actId="20577"/>
      <pc:docMkLst>
        <pc:docMk/>
      </pc:docMkLst>
      <pc:sldChg chg="modSp">
        <pc:chgData name="Myers, Hayden" userId="S::hmmyers@okstate.edu::910c7942-8b6c-47b9-8bb9-c24de57c4bba" providerId="AD" clId="Web-{0B4E63A9-64C7-4417-B0B5-CFBA52EFBED7}" dt="2022-11-16T23:35:44.841" v="1" actId="20577"/>
        <pc:sldMkLst>
          <pc:docMk/>
          <pc:sldMk cId="1155851526" sldId="277"/>
        </pc:sldMkLst>
        <pc:spChg chg="mod">
          <ac:chgData name="Myers, Hayden" userId="S::hmmyers@okstate.edu::910c7942-8b6c-47b9-8bb9-c24de57c4bba" providerId="AD" clId="Web-{0B4E63A9-64C7-4417-B0B5-CFBA52EFBED7}" dt="2022-11-16T23:35:44.841" v="1" actId="20577"/>
          <ac:spMkLst>
            <pc:docMk/>
            <pc:sldMk cId="1155851526" sldId="277"/>
            <ac:spMk id="4" creationId="{7B3B369F-4243-FF8D-5DA4-229AD354876B}"/>
          </ac:spMkLst>
        </pc:spChg>
      </pc:sldChg>
    </pc:docChg>
  </pc:docChgLst>
  <pc:docChgLst>
    <pc:chgData name="Yash, Kumar" userId="S::kumar.yash@okstate.edu::94214ef6-bf45-46ab-a848-e7fd7fa31325" providerId="AD" clId="Web-{54E15F23-2365-4597-94B8-FCEC3A3256EC}"/>
    <pc:docChg chg="modSld">
      <pc:chgData name="Yash, Kumar" userId="S::kumar.yash@okstate.edu::94214ef6-bf45-46ab-a848-e7fd7fa31325" providerId="AD" clId="Web-{54E15F23-2365-4597-94B8-FCEC3A3256EC}" dt="2022-11-15T22:15:32.326" v="254" actId="1076"/>
      <pc:docMkLst>
        <pc:docMk/>
      </pc:docMkLst>
      <pc:sldChg chg="modSp">
        <pc:chgData name="Yash, Kumar" userId="S::kumar.yash@okstate.edu::94214ef6-bf45-46ab-a848-e7fd7fa31325" providerId="AD" clId="Web-{54E15F23-2365-4597-94B8-FCEC3A3256EC}" dt="2022-11-15T22:07:20.969" v="115" actId="1076"/>
        <pc:sldMkLst>
          <pc:docMk/>
          <pc:sldMk cId="3417721485" sldId="256"/>
        </pc:sldMkLst>
        <pc:spChg chg="mod">
          <ac:chgData name="Yash, Kumar" userId="S::kumar.yash@okstate.edu::94214ef6-bf45-46ab-a848-e7fd7fa31325" providerId="AD" clId="Web-{54E15F23-2365-4597-94B8-FCEC3A3256EC}" dt="2022-11-15T22:07:06.359" v="113" actId="1076"/>
          <ac:spMkLst>
            <pc:docMk/>
            <pc:sldMk cId="3417721485" sldId="256"/>
            <ac:spMk id="2" creationId="{340C7600-5BA8-4A54-887F-74AF87750A31}"/>
          </ac:spMkLst>
        </pc:spChg>
        <pc:spChg chg="mod">
          <ac:chgData name="Yash, Kumar" userId="S::kumar.yash@okstate.edu::94214ef6-bf45-46ab-a848-e7fd7fa31325" providerId="AD" clId="Web-{54E15F23-2365-4597-94B8-FCEC3A3256EC}" dt="2022-11-15T22:07:12.531" v="114" actId="20577"/>
          <ac:spMkLst>
            <pc:docMk/>
            <pc:sldMk cId="3417721485" sldId="256"/>
            <ac:spMk id="3" creationId="{AE584786-6548-4BB4-95FD-977AD1F362C6}"/>
          </ac:spMkLst>
        </pc:spChg>
        <pc:picChg chg="mod">
          <ac:chgData name="Yash, Kumar" userId="S::kumar.yash@okstate.edu::94214ef6-bf45-46ab-a848-e7fd7fa31325" providerId="AD" clId="Web-{54E15F23-2365-4597-94B8-FCEC3A3256EC}" dt="2022-11-15T22:07:20.969" v="115" actId="1076"/>
          <ac:picMkLst>
            <pc:docMk/>
            <pc:sldMk cId="3417721485" sldId="256"/>
            <ac:picMk id="5" creationId="{7C454B0C-0819-4D56-9275-BCE254DA659D}"/>
          </ac:picMkLst>
        </pc:picChg>
      </pc:sldChg>
      <pc:sldChg chg="addSp delSp modSp">
        <pc:chgData name="Yash, Kumar" userId="S::kumar.yash@okstate.edu::94214ef6-bf45-46ab-a848-e7fd7fa31325" providerId="AD" clId="Web-{54E15F23-2365-4597-94B8-FCEC3A3256EC}" dt="2022-11-15T22:15:32.326" v="254" actId="1076"/>
        <pc:sldMkLst>
          <pc:docMk/>
          <pc:sldMk cId="2939930866" sldId="274"/>
        </pc:sldMkLst>
        <pc:spChg chg="mod">
          <ac:chgData name="Yash, Kumar" userId="S::kumar.yash@okstate.edu::94214ef6-bf45-46ab-a848-e7fd7fa31325" providerId="AD" clId="Web-{54E15F23-2365-4597-94B8-FCEC3A3256EC}" dt="2022-11-15T22:15:32.326" v="254" actId="1076"/>
          <ac:spMkLst>
            <pc:docMk/>
            <pc:sldMk cId="2939930866" sldId="274"/>
            <ac:spMk id="2" creationId="{D44BCB7C-A6FC-4118-9027-468ECFDE6455}"/>
          </ac:spMkLst>
        </pc:spChg>
        <pc:spChg chg="mod">
          <ac:chgData name="Yash, Kumar" userId="S::kumar.yash@okstate.edu::94214ef6-bf45-46ab-a848-e7fd7fa31325" providerId="AD" clId="Web-{54E15F23-2365-4597-94B8-FCEC3A3256EC}" dt="2022-11-15T22:15:15.419" v="251" actId="1076"/>
          <ac:spMkLst>
            <pc:docMk/>
            <pc:sldMk cId="2939930866" sldId="274"/>
            <ac:spMk id="3" creationId="{4B64FA72-B055-4AE3-A6FD-8071BD687CBE}"/>
          </ac:spMkLst>
        </pc:spChg>
        <pc:picChg chg="add del mod">
          <ac:chgData name="Yash, Kumar" userId="S::kumar.yash@okstate.edu::94214ef6-bf45-46ab-a848-e7fd7fa31325" providerId="AD" clId="Web-{54E15F23-2365-4597-94B8-FCEC3A3256EC}" dt="2022-11-15T22:13:15.369" v="227"/>
          <ac:picMkLst>
            <pc:docMk/>
            <pc:sldMk cId="2939930866" sldId="274"/>
            <ac:picMk id="4" creationId="{FF474297-4836-104E-38B9-72EABBB3A498}"/>
          </ac:picMkLst>
        </pc:picChg>
        <pc:picChg chg="mod">
          <ac:chgData name="Yash, Kumar" userId="S::kumar.yash@okstate.edu::94214ef6-bf45-46ab-a848-e7fd7fa31325" providerId="AD" clId="Web-{54E15F23-2365-4597-94B8-FCEC3A3256EC}" dt="2022-11-15T22:12:56.868" v="224" actId="1076"/>
          <ac:picMkLst>
            <pc:docMk/>
            <pc:sldMk cId="2939930866" sldId="274"/>
            <ac:picMk id="5" creationId="{20A520D0-11CF-4639-8537-F56A8A2FDCFD}"/>
          </ac:picMkLst>
        </pc:picChg>
      </pc:sldChg>
      <pc:sldChg chg="modSp">
        <pc:chgData name="Yash, Kumar" userId="S::kumar.yash@okstate.edu::94214ef6-bf45-46ab-a848-e7fd7fa31325" providerId="AD" clId="Web-{54E15F23-2365-4597-94B8-FCEC3A3256EC}" dt="2022-11-15T22:10:24.833" v="211" actId="1076"/>
        <pc:sldMkLst>
          <pc:docMk/>
          <pc:sldMk cId="3470493081" sldId="275"/>
        </pc:sldMkLst>
        <pc:spChg chg="mod">
          <ac:chgData name="Yash, Kumar" userId="S::kumar.yash@okstate.edu::94214ef6-bf45-46ab-a848-e7fd7fa31325" providerId="AD" clId="Web-{54E15F23-2365-4597-94B8-FCEC3A3256EC}" dt="2022-11-15T22:10:24.833" v="211" actId="1076"/>
          <ac:spMkLst>
            <pc:docMk/>
            <pc:sldMk cId="3470493081" sldId="275"/>
            <ac:spMk id="5" creationId="{7DF430E4-C1C1-B7FC-5602-21A3714DEDA6}"/>
          </ac:spMkLst>
        </pc:spChg>
        <pc:spChg chg="mod">
          <ac:chgData name="Yash, Kumar" userId="S::kumar.yash@okstate.edu::94214ef6-bf45-46ab-a848-e7fd7fa31325" providerId="AD" clId="Web-{54E15F23-2365-4597-94B8-FCEC3A3256EC}" dt="2022-11-15T22:10:24.817" v="207" actId="1076"/>
          <ac:spMkLst>
            <pc:docMk/>
            <pc:sldMk cId="3470493081" sldId="275"/>
            <ac:spMk id="6" creationId="{5E50786A-F891-1DB9-903B-D1D0A38671E4}"/>
          </ac:spMkLst>
        </pc:spChg>
        <pc:spChg chg="mod">
          <ac:chgData name="Yash, Kumar" userId="S::kumar.yash@okstate.edu::94214ef6-bf45-46ab-a848-e7fd7fa31325" providerId="AD" clId="Web-{54E15F23-2365-4597-94B8-FCEC3A3256EC}" dt="2022-11-15T22:10:24.802" v="206" actId="1076"/>
          <ac:spMkLst>
            <pc:docMk/>
            <pc:sldMk cId="3470493081" sldId="275"/>
            <ac:spMk id="12" creationId="{FE3C690C-7319-C5A6-AC7F-99ADA9CF4295}"/>
          </ac:spMkLst>
        </pc:spChg>
        <pc:spChg chg="mod">
          <ac:chgData name="Yash, Kumar" userId="S::kumar.yash@okstate.edu::94214ef6-bf45-46ab-a848-e7fd7fa31325" providerId="AD" clId="Web-{54E15F23-2365-4597-94B8-FCEC3A3256EC}" dt="2022-11-15T22:10:24.833" v="210" actId="1076"/>
          <ac:spMkLst>
            <pc:docMk/>
            <pc:sldMk cId="3470493081" sldId="275"/>
            <ac:spMk id="13" creationId="{002E3BAA-41B8-A840-F0F2-54FBF58F94F5}"/>
          </ac:spMkLst>
        </pc:spChg>
        <pc:picChg chg="mod">
          <ac:chgData name="Yash, Kumar" userId="S::kumar.yash@okstate.edu::94214ef6-bf45-46ab-a848-e7fd7fa31325" providerId="AD" clId="Web-{54E15F23-2365-4597-94B8-FCEC3A3256EC}" dt="2022-11-15T22:10:24.802" v="205" actId="1076"/>
          <ac:picMkLst>
            <pc:docMk/>
            <pc:sldMk cId="3470493081" sldId="275"/>
            <ac:picMk id="3" creationId="{C49EF048-3EC0-4359-B5A7-D6BB84DF757E}"/>
          </ac:picMkLst>
        </pc:picChg>
        <pc:picChg chg="mod">
          <ac:chgData name="Yash, Kumar" userId="S::kumar.yash@okstate.edu::94214ef6-bf45-46ab-a848-e7fd7fa31325" providerId="AD" clId="Web-{54E15F23-2365-4597-94B8-FCEC3A3256EC}" dt="2022-11-15T22:10:24.817" v="209" actId="1076"/>
          <ac:picMkLst>
            <pc:docMk/>
            <pc:sldMk cId="3470493081" sldId="275"/>
            <ac:picMk id="4" creationId="{099249C4-4605-0869-5F4C-BC047A41F187}"/>
          </ac:picMkLst>
        </pc:picChg>
        <pc:picChg chg="mod">
          <ac:chgData name="Yash, Kumar" userId="S::kumar.yash@okstate.edu::94214ef6-bf45-46ab-a848-e7fd7fa31325" providerId="AD" clId="Web-{54E15F23-2365-4597-94B8-FCEC3A3256EC}" dt="2022-11-15T22:10:24.786" v="204" actId="1076"/>
          <ac:picMkLst>
            <pc:docMk/>
            <pc:sldMk cId="3470493081" sldId="275"/>
            <ac:picMk id="10" creationId="{EE1DFD14-5CEA-ADBC-D811-D5FDC77A697E}"/>
          </ac:picMkLst>
        </pc:picChg>
        <pc:picChg chg="mod">
          <ac:chgData name="Yash, Kumar" userId="S::kumar.yash@okstate.edu::94214ef6-bf45-46ab-a848-e7fd7fa31325" providerId="AD" clId="Web-{54E15F23-2365-4597-94B8-FCEC3A3256EC}" dt="2022-11-15T22:10:24.817" v="208" actId="1076"/>
          <ac:picMkLst>
            <pc:docMk/>
            <pc:sldMk cId="3470493081" sldId="275"/>
            <ac:picMk id="11" creationId="{8DD6C0A2-7760-662E-28C4-A60BAB7F5611}"/>
          </ac:picMkLst>
        </pc:picChg>
      </pc:sldChg>
      <pc:sldChg chg="modSp">
        <pc:chgData name="Yash, Kumar" userId="S::kumar.yash@okstate.edu::94214ef6-bf45-46ab-a848-e7fd7fa31325" providerId="AD" clId="Web-{54E15F23-2365-4597-94B8-FCEC3A3256EC}" dt="2022-11-15T22:12:04.164" v="220" actId="1076"/>
        <pc:sldMkLst>
          <pc:docMk/>
          <pc:sldMk cId="696313086" sldId="280"/>
        </pc:sldMkLst>
        <pc:spChg chg="mod">
          <ac:chgData name="Yash, Kumar" userId="S::kumar.yash@okstate.edu::94214ef6-bf45-46ab-a848-e7fd7fa31325" providerId="AD" clId="Web-{54E15F23-2365-4597-94B8-FCEC3A3256EC}" dt="2022-11-15T22:12:04.164" v="220" actId="1076"/>
          <ac:spMkLst>
            <pc:docMk/>
            <pc:sldMk cId="696313086" sldId="280"/>
            <ac:spMk id="2" creationId="{F188652B-B439-4AB5-8773-417F1E05177E}"/>
          </ac:spMkLst>
        </pc:spChg>
        <pc:spChg chg="mod">
          <ac:chgData name="Yash, Kumar" userId="S::kumar.yash@okstate.edu::94214ef6-bf45-46ab-a848-e7fd7fa31325" providerId="AD" clId="Web-{54E15F23-2365-4597-94B8-FCEC3A3256EC}" dt="2022-11-15T22:11:09.944" v="212" actId="1076"/>
          <ac:spMkLst>
            <pc:docMk/>
            <pc:sldMk cId="696313086" sldId="280"/>
            <ac:spMk id="8" creationId="{7C620D15-4D1C-19DC-E9CA-83AAD268116F}"/>
          </ac:spMkLst>
        </pc:spChg>
        <pc:spChg chg="mod">
          <ac:chgData name="Yash, Kumar" userId="S::kumar.yash@okstate.edu::94214ef6-bf45-46ab-a848-e7fd7fa31325" providerId="AD" clId="Web-{54E15F23-2365-4597-94B8-FCEC3A3256EC}" dt="2022-11-15T22:11:15.272" v="213" actId="1076"/>
          <ac:spMkLst>
            <pc:docMk/>
            <pc:sldMk cId="696313086" sldId="280"/>
            <ac:spMk id="9" creationId="{F1190A95-0640-AE40-190B-97DA8CA07C7E}"/>
          </ac:spMkLst>
        </pc:spChg>
        <pc:spChg chg="mod">
          <ac:chgData name="Yash, Kumar" userId="S::kumar.yash@okstate.edu::94214ef6-bf45-46ab-a848-e7fd7fa31325" providerId="AD" clId="Web-{54E15F23-2365-4597-94B8-FCEC3A3256EC}" dt="2022-11-15T22:11:24.960" v="214" actId="1076"/>
          <ac:spMkLst>
            <pc:docMk/>
            <pc:sldMk cId="696313086" sldId="280"/>
            <ac:spMk id="12" creationId="{E7D1976A-5EDD-1431-2D71-CA9114265CE6}"/>
          </ac:spMkLst>
        </pc:spChg>
        <pc:spChg chg="mod">
          <ac:chgData name="Yash, Kumar" userId="S::kumar.yash@okstate.edu::94214ef6-bf45-46ab-a848-e7fd7fa31325" providerId="AD" clId="Web-{54E15F23-2365-4597-94B8-FCEC3A3256EC}" dt="2022-11-15T22:11:32.991" v="216" actId="1076"/>
          <ac:spMkLst>
            <pc:docMk/>
            <pc:sldMk cId="696313086" sldId="280"/>
            <ac:spMk id="15" creationId="{A838E84E-EA84-D12E-4E93-7764C0DCCE94}"/>
          </ac:spMkLst>
        </pc:spChg>
      </pc:sldChg>
    </pc:docChg>
  </pc:docChgLst>
  <pc:docChgLst>
    <pc:chgData name="Myers, Hayden" userId="S::hmmyers@okstate.edu::910c7942-8b6c-47b9-8bb9-c24de57c4bba" providerId="AD" clId="Web-{0771F2C5-DAFF-4875-8BB1-F50BFB899221}"/>
    <pc:docChg chg="modSld">
      <pc:chgData name="Myers, Hayden" userId="S::hmmyers@okstate.edu::910c7942-8b6c-47b9-8bb9-c24de57c4bba" providerId="AD" clId="Web-{0771F2C5-DAFF-4875-8BB1-F50BFB899221}" dt="2022-11-17T02:48:30.045" v="61" actId="20577"/>
      <pc:docMkLst>
        <pc:docMk/>
      </pc:docMkLst>
      <pc:sldChg chg="modSp">
        <pc:chgData name="Myers, Hayden" userId="S::hmmyers@okstate.edu::910c7942-8b6c-47b9-8bb9-c24de57c4bba" providerId="AD" clId="Web-{0771F2C5-DAFF-4875-8BB1-F50BFB899221}" dt="2022-11-17T02:48:30.045" v="61" actId="20577"/>
        <pc:sldMkLst>
          <pc:docMk/>
          <pc:sldMk cId="2660935980" sldId="279"/>
        </pc:sldMkLst>
        <pc:spChg chg="mod">
          <ac:chgData name="Myers, Hayden" userId="S::hmmyers@okstate.edu::910c7942-8b6c-47b9-8bb9-c24de57c4bba" providerId="AD" clId="Web-{0771F2C5-DAFF-4875-8BB1-F50BFB899221}" dt="2022-11-17T02:48:30.045" v="61" actId="20577"/>
          <ac:spMkLst>
            <pc:docMk/>
            <pc:sldMk cId="2660935980" sldId="279"/>
            <ac:spMk id="5" creationId="{12E90EDF-CB5B-08ED-D52D-9E13710A861F}"/>
          </ac:spMkLst>
        </pc:spChg>
      </pc:sldChg>
      <pc:sldChg chg="modSp">
        <pc:chgData name="Myers, Hayden" userId="S::hmmyers@okstate.edu::910c7942-8b6c-47b9-8bb9-c24de57c4bba" providerId="AD" clId="Web-{0771F2C5-DAFF-4875-8BB1-F50BFB899221}" dt="2022-11-17T02:46:17.134" v="45" actId="20577"/>
        <pc:sldMkLst>
          <pc:docMk/>
          <pc:sldMk cId="696313086" sldId="280"/>
        </pc:sldMkLst>
        <pc:spChg chg="mod">
          <ac:chgData name="Myers, Hayden" userId="S::hmmyers@okstate.edu::910c7942-8b6c-47b9-8bb9-c24de57c4bba" providerId="AD" clId="Web-{0771F2C5-DAFF-4875-8BB1-F50BFB899221}" dt="2022-11-17T02:46:17.134" v="45" actId="20577"/>
          <ac:spMkLst>
            <pc:docMk/>
            <pc:sldMk cId="696313086" sldId="280"/>
            <ac:spMk id="15" creationId="{A838E84E-EA84-D12E-4E93-7764C0DCCE94}"/>
          </ac:spMkLst>
        </pc:spChg>
      </pc:sldChg>
    </pc:docChg>
  </pc:docChgLst>
  <pc:docChgLst>
    <pc:chgData name="Myers, Hayden" userId="S::hmmyers@okstate.edu::910c7942-8b6c-47b9-8bb9-c24de57c4bba" providerId="AD" clId="Web-{B42DEEB8-ED23-47FD-B559-C5D865513B9B}"/>
    <pc:docChg chg="modSld">
      <pc:chgData name="Myers, Hayden" userId="S::hmmyers@okstate.edu::910c7942-8b6c-47b9-8bb9-c24de57c4bba" providerId="AD" clId="Web-{B42DEEB8-ED23-47FD-B559-C5D865513B9B}" dt="2022-11-17T02:27:58.372" v="353" actId="20577"/>
      <pc:docMkLst>
        <pc:docMk/>
      </pc:docMkLst>
      <pc:sldChg chg="modSp">
        <pc:chgData name="Myers, Hayden" userId="S::hmmyers@okstate.edu::910c7942-8b6c-47b9-8bb9-c24de57c4bba" providerId="AD" clId="Web-{B42DEEB8-ED23-47FD-B559-C5D865513B9B}" dt="2022-11-17T02:27:58.372" v="353" actId="20577"/>
        <pc:sldMkLst>
          <pc:docMk/>
          <pc:sldMk cId="2660935980" sldId="279"/>
        </pc:sldMkLst>
        <pc:spChg chg="mod">
          <ac:chgData name="Myers, Hayden" userId="S::hmmyers@okstate.edu::910c7942-8b6c-47b9-8bb9-c24de57c4bba" providerId="AD" clId="Web-{B42DEEB8-ED23-47FD-B559-C5D865513B9B}" dt="2022-11-17T02:27:58.372" v="353" actId="20577"/>
          <ac:spMkLst>
            <pc:docMk/>
            <pc:sldMk cId="2660935980" sldId="279"/>
            <ac:spMk id="5" creationId="{12E90EDF-CB5B-08ED-D52D-9E13710A861F}"/>
          </ac:spMkLst>
        </pc:spChg>
      </pc:sldChg>
      <pc:sldChg chg="modSp">
        <pc:chgData name="Myers, Hayden" userId="S::hmmyers@okstate.edu::910c7942-8b6c-47b9-8bb9-c24de57c4bba" providerId="AD" clId="Web-{B42DEEB8-ED23-47FD-B559-C5D865513B9B}" dt="2022-11-17T02:23:37.035" v="158" actId="20577"/>
        <pc:sldMkLst>
          <pc:docMk/>
          <pc:sldMk cId="696313086" sldId="280"/>
        </pc:sldMkLst>
        <pc:spChg chg="mod">
          <ac:chgData name="Myers, Hayden" userId="S::hmmyers@okstate.edu::910c7942-8b6c-47b9-8bb9-c24de57c4bba" providerId="AD" clId="Web-{B42DEEB8-ED23-47FD-B559-C5D865513B9B}" dt="2022-11-17T02:23:37.035" v="158" actId="20577"/>
          <ac:spMkLst>
            <pc:docMk/>
            <pc:sldMk cId="696313086" sldId="280"/>
            <ac:spMk id="15" creationId="{A838E84E-EA84-D12E-4E93-7764C0DCCE94}"/>
          </ac:spMkLst>
        </pc:spChg>
      </pc:sldChg>
      <pc:sldChg chg="modSp">
        <pc:chgData name="Myers, Hayden" userId="S::hmmyers@okstate.edu::910c7942-8b6c-47b9-8bb9-c24de57c4bba" providerId="AD" clId="Web-{B42DEEB8-ED23-47FD-B559-C5D865513B9B}" dt="2022-11-17T02:24:45.710" v="188" actId="20577"/>
        <pc:sldMkLst>
          <pc:docMk/>
          <pc:sldMk cId="2597411953" sldId="290"/>
        </pc:sldMkLst>
        <pc:spChg chg="mod">
          <ac:chgData name="Myers, Hayden" userId="S::hmmyers@okstate.edu::910c7942-8b6c-47b9-8bb9-c24de57c4bba" providerId="AD" clId="Web-{B42DEEB8-ED23-47FD-B559-C5D865513B9B}" dt="2022-11-17T02:24:45.710" v="188" actId="20577"/>
          <ac:spMkLst>
            <pc:docMk/>
            <pc:sldMk cId="2597411953" sldId="290"/>
            <ac:spMk id="6" creationId="{4ED23C2C-A01F-3AE8-B4BE-BCDDD5CCCC53}"/>
          </ac:spMkLst>
        </pc:spChg>
      </pc:sldChg>
    </pc:docChg>
  </pc:docChgLst>
  <pc:docChgLst>
    <pc:chgData name="Myers, Hayden" userId="S::hmmyers@okstate.edu::910c7942-8b6c-47b9-8bb9-c24de57c4bba" providerId="AD" clId="Web-{7A760624-D4C1-4B5D-AB40-D5D90250FCED}"/>
    <pc:docChg chg="modSld">
      <pc:chgData name="Myers, Hayden" userId="S::hmmyers@okstate.edu::910c7942-8b6c-47b9-8bb9-c24de57c4bba" providerId="AD" clId="Web-{7A760624-D4C1-4B5D-AB40-D5D90250FCED}" dt="2022-11-17T02:11:41.021" v="25" actId="20577"/>
      <pc:docMkLst>
        <pc:docMk/>
      </pc:docMkLst>
      <pc:sldChg chg="modSp">
        <pc:chgData name="Myers, Hayden" userId="S::hmmyers@okstate.edu::910c7942-8b6c-47b9-8bb9-c24de57c4bba" providerId="AD" clId="Web-{7A760624-D4C1-4B5D-AB40-D5D90250FCED}" dt="2022-11-17T02:11:41.021" v="25" actId="20577"/>
        <pc:sldMkLst>
          <pc:docMk/>
          <pc:sldMk cId="696313086" sldId="280"/>
        </pc:sldMkLst>
        <pc:spChg chg="mod">
          <ac:chgData name="Myers, Hayden" userId="S::hmmyers@okstate.edu::910c7942-8b6c-47b9-8bb9-c24de57c4bba" providerId="AD" clId="Web-{7A760624-D4C1-4B5D-AB40-D5D90250FCED}" dt="2022-11-17T02:11:41.021" v="25" actId="20577"/>
          <ac:spMkLst>
            <pc:docMk/>
            <pc:sldMk cId="696313086" sldId="280"/>
            <ac:spMk id="8" creationId="{7C620D15-4D1C-19DC-E9CA-83AAD268116F}"/>
          </ac:spMkLst>
        </pc:spChg>
      </pc:sldChg>
      <pc:sldChg chg="modSp">
        <pc:chgData name="Myers, Hayden" userId="S::hmmyers@okstate.edu::910c7942-8b6c-47b9-8bb9-c24de57c4bba" providerId="AD" clId="Web-{7A760624-D4C1-4B5D-AB40-D5D90250FCED}" dt="2022-11-17T02:10:37.159" v="19" actId="20577"/>
        <pc:sldMkLst>
          <pc:docMk/>
          <pc:sldMk cId="1117945271" sldId="287"/>
        </pc:sldMkLst>
        <pc:spChg chg="mod">
          <ac:chgData name="Myers, Hayden" userId="S::hmmyers@okstate.edu::910c7942-8b6c-47b9-8bb9-c24de57c4bba" providerId="AD" clId="Web-{7A760624-D4C1-4B5D-AB40-D5D90250FCED}" dt="2022-11-17T02:10:37.159" v="19" actId="20577"/>
          <ac:spMkLst>
            <pc:docMk/>
            <pc:sldMk cId="1117945271" sldId="287"/>
            <ac:spMk id="6" creationId="{4ED23C2C-A01F-3AE8-B4BE-BCDDD5CCCC53}"/>
          </ac:spMkLst>
        </pc:spChg>
      </pc:sldChg>
      <pc:sldChg chg="modSp">
        <pc:chgData name="Myers, Hayden" userId="S::hmmyers@okstate.edu::910c7942-8b6c-47b9-8bb9-c24de57c4bba" providerId="AD" clId="Web-{7A760624-D4C1-4B5D-AB40-D5D90250FCED}" dt="2022-11-17T02:10:52.910" v="21" actId="20577"/>
        <pc:sldMkLst>
          <pc:docMk/>
          <pc:sldMk cId="729636739" sldId="288"/>
        </pc:sldMkLst>
        <pc:spChg chg="mod">
          <ac:chgData name="Myers, Hayden" userId="S::hmmyers@okstate.edu::910c7942-8b6c-47b9-8bb9-c24de57c4bba" providerId="AD" clId="Web-{7A760624-D4C1-4B5D-AB40-D5D90250FCED}" dt="2022-11-17T02:10:52.910" v="21" actId="20577"/>
          <ac:spMkLst>
            <pc:docMk/>
            <pc:sldMk cId="729636739" sldId="288"/>
            <ac:spMk id="6" creationId="{4ED23C2C-A01F-3AE8-B4BE-BCDDD5CCCC53}"/>
          </ac:spMkLst>
        </pc:spChg>
      </pc:sldChg>
      <pc:sldChg chg="modSp">
        <pc:chgData name="Myers, Hayden" userId="S::hmmyers@okstate.edu::910c7942-8b6c-47b9-8bb9-c24de57c4bba" providerId="AD" clId="Web-{7A760624-D4C1-4B5D-AB40-D5D90250FCED}" dt="2022-11-17T02:10:35.784" v="17" actId="20577"/>
        <pc:sldMkLst>
          <pc:docMk/>
          <pc:sldMk cId="1405931511" sldId="291"/>
        </pc:sldMkLst>
        <pc:spChg chg="mod">
          <ac:chgData name="Myers, Hayden" userId="S::hmmyers@okstate.edu::910c7942-8b6c-47b9-8bb9-c24de57c4bba" providerId="AD" clId="Web-{7A760624-D4C1-4B5D-AB40-D5D90250FCED}" dt="2022-11-17T02:10:35.784" v="17" actId="20577"/>
          <ac:spMkLst>
            <pc:docMk/>
            <pc:sldMk cId="1405931511" sldId="291"/>
            <ac:spMk id="6" creationId="{4ED23C2C-A01F-3AE8-B4BE-BCDDD5CCCC53}"/>
          </ac:spMkLst>
        </pc:spChg>
      </pc:sldChg>
    </pc:docChg>
  </pc:docChgLst>
  <pc:docChgLst>
    <pc:chgData name="Nijhawan, Chhavi" userId="S::chhavi.nijhawan@okstate.edu::231b9bce-cdc4-452c-a808-7665b7929452" providerId="AD" clId="Web-{59A1C6F9-8EE2-4791-813A-E1EA8D8FF41E}"/>
    <pc:docChg chg="modSld">
      <pc:chgData name="Nijhawan, Chhavi" userId="S::chhavi.nijhawan@okstate.edu::231b9bce-cdc4-452c-a808-7665b7929452" providerId="AD" clId="Web-{59A1C6F9-8EE2-4791-813A-E1EA8D8FF41E}" dt="2022-11-17T01:07:49.458" v="2" actId="1076"/>
      <pc:docMkLst>
        <pc:docMk/>
      </pc:docMkLst>
      <pc:sldChg chg="addSp delSp modSp">
        <pc:chgData name="Nijhawan, Chhavi" userId="S::chhavi.nijhawan@okstate.edu::231b9bce-cdc4-452c-a808-7665b7929452" providerId="AD" clId="Web-{59A1C6F9-8EE2-4791-813A-E1EA8D8FF41E}" dt="2022-11-17T01:07:49.458" v="2" actId="1076"/>
        <pc:sldMkLst>
          <pc:docMk/>
          <pc:sldMk cId="3470493081" sldId="275"/>
        </pc:sldMkLst>
        <pc:picChg chg="del">
          <ac:chgData name="Nijhawan, Chhavi" userId="S::chhavi.nijhawan@okstate.edu::231b9bce-cdc4-452c-a808-7665b7929452" providerId="AD" clId="Web-{59A1C6F9-8EE2-4791-813A-E1EA8D8FF41E}" dt="2022-11-17T01:07:27.833" v="0"/>
          <ac:picMkLst>
            <pc:docMk/>
            <pc:sldMk cId="3470493081" sldId="275"/>
            <ac:picMk id="3" creationId="{C49EF048-3EC0-4359-B5A7-D6BB84DF757E}"/>
          </ac:picMkLst>
        </pc:picChg>
        <pc:picChg chg="add mod">
          <ac:chgData name="Nijhawan, Chhavi" userId="S::chhavi.nijhawan@okstate.edu::231b9bce-cdc4-452c-a808-7665b7929452" providerId="AD" clId="Web-{59A1C6F9-8EE2-4791-813A-E1EA8D8FF41E}" dt="2022-11-17T01:07:49.458" v="2" actId="1076"/>
          <ac:picMkLst>
            <pc:docMk/>
            <pc:sldMk cId="3470493081" sldId="275"/>
            <ac:picMk id="7" creationId="{B7B117E9-EECA-EA77-6459-F35976C887C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1A6D69-BC53-402D-B7B6-85A932EA16B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FE9F8C-713E-42E1-93D8-F39DF4C0942D}">
      <dgm:prSet custT="1"/>
      <dgm:spPr/>
      <dgm:t>
        <a:bodyPr/>
        <a:lstStyle/>
        <a:p>
          <a:r>
            <a:rPr lang="en-US" sz="2200"/>
            <a:t>Problem Statement</a:t>
          </a:r>
        </a:p>
      </dgm:t>
    </dgm:pt>
    <dgm:pt modelId="{774BCBB1-D4F7-460C-83D3-E1055156BAA7}" type="parTrans" cxnId="{446AE426-4A88-43B3-8531-7B4112DE95D1}">
      <dgm:prSet/>
      <dgm:spPr/>
      <dgm:t>
        <a:bodyPr/>
        <a:lstStyle/>
        <a:p>
          <a:endParaRPr lang="en-US" sz="2200"/>
        </a:p>
      </dgm:t>
    </dgm:pt>
    <dgm:pt modelId="{0C5B67E1-E029-4A81-BC6B-5DC35BC5135F}" type="sibTrans" cxnId="{446AE426-4A88-43B3-8531-7B4112DE95D1}">
      <dgm:prSet/>
      <dgm:spPr/>
      <dgm:t>
        <a:bodyPr/>
        <a:lstStyle/>
        <a:p>
          <a:endParaRPr lang="en-US" sz="2200"/>
        </a:p>
      </dgm:t>
    </dgm:pt>
    <dgm:pt modelId="{EFDEC477-8B19-4ADE-B5D1-E048FC7516D5}">
      <dgm:prSet custT="1"/>
      <dgm:spPr/>
      <dgm:t>
        <a:bodyPr/>
        <a:lstStyle/>
        <a:p>
          <a:r>
            <a:rPr lang="en-US" sz="2200" dirty="0"/>
            <a:t>Exploratory Data Analysis</a:t>
          </a:r>
        </a:p>
      </dgm:t>
    </dgm:pt>
    <dgm:pt modelId="{22BEDF4F-F948-4A06-8BF9-AA82DB4B2200}" type="parTrans" cxnId="{F6BB788D-8C75-4FD3-98DF-2C907A92693B}">
      <dgm:prSet/>
      <dgm:spPr/>
      <dgm:t>
        <a:bodyPr/>
        <a:lstStyle/>
        <a:p>
          <a:endParaRPr lang="en-US" sz="2200"/>
        </a:p>
      </dgm:t>
    </dgm:pt>
    <dgm:pt modelId="{D2678BE0-8090-4402-BA5D-3D4F2515C0F2}" type="sibTrans" cxnId="{F6BB788D-8C75-4FD3-98DF-2C907A92693B}">
      <dgm:prSet/>
      <dgm:spPr/>
      <dgm:t>
        <a:bodyPr/>
        <a:lstStyle/>
        <a:p>
          <a:endParaRPr lang="en-US" sz="2200"/>
        </a:p>
      </dgm:t>
    </dgm:pt>
    <dgm:pt modelId="{AEFD39B0-41BC-43FE-BBB3-20C9FBB6F654}">
      <dgm:prSet custT="1"/>
      <dgm:spPr/>
      <dgm:t>
        <a:bodyPr/>
        <a:lstStyle/>
        <a:p>
          <a:r>
            <a:rPr lang="en-US" sz="2200"/>
            <a:t>Predictive Models </a:t>
          </a:r>
        </a:p>
      </dgm:t>
    </dgm:pt>
    <dgm:pt modelId="{E160531B-1022-436C-9468-F842CD435399}" type="parTrans" cxnId="{13EB5276-25BA-4A95-B899-57193AD189DC}">
      <dgm:prSet/>
      <dgm:spPr/>
      <dgm:t>
        <a:bodyPr/>
        <a:lstStyle/>
        <a:p>
          <a:endParaRPr lang="en-US" sz="2200"/>
        </a:p>
      </dgm:t>
    </dgm:pt>
    <dgm:pt modelId="{6F595E69-8097-43BE-B666-9D0EA14AC480}" type="sibTrans" cxnId="{13EB5276-25BA-4A95-B899-57193AD189DC}">
      <dgm:prSet/>
      <dgm:spPr/>
      <dgm:t>
        <a:bodyPr/>
        <a:lstStyle/>
        <a:p>
          <a:endParaRPr lang="en-US" sz="2200"/>
        </a:p>
      </dgm:t>
    </dgm:pt>
    <dgm:pt modelId="{140C4ED1-5255-44CF-AD56-2DDF1F32A040}">
      <dgm:prSet custT="1"/>
      <dgm:spPr/>
      <dgm:t>
        <a:bodyPr/>
        <a:lstStyle/>
        <a:p>
          <a:r>
            <a:rPr lang="en-US" sz="2200" dirty="0"/>
            <a:t>K-means Clustering</a:t>
          </a:r>
        </a:p>
      </dgm:t>
    </dgm:pt>
    <dgm:pt modelId="{1E1E6AF4-9AB0-4D17-AF9E-217BBDA35230}" type="parTrans" cxnId="{ABEF0DD3-2AFB-4DE8-8937-9B21E070C639}">
      <dgm:prSet/>
      <dgm:spPr/>
      <dgm:t>
        <a:bodyPr/>
        <a:lstStyle/>
        <a:p>
          <a:endParaRPr lang="en-US" sz="2200"/>
        </a:p>
      </dgm:t>
    </dgm:pt>
    <dgm:pt modelId="{4D14E39E-ADED-4FAD-82BB-1BFB158A9DAD}" type="sibTrans" cxnId="{ABEF0DD3-2AFB-4DE8-8937-9B21E070C639}">
      <dgm:prSet/>
      <dgm:spPr/>
      <dgm:t>
        <a:bodyPr/>
        <a:lstStyle/>
        <a:p>
          <a:endParaRPr lang="en-US" sz="2200"/>
        </a:p>
      </dgm:t>
    </dgm:pt>
    <dgm:pt modelId="{EE3B650E-0D11-4395-9FD6-4658013008D5}">
      <dgm:prSet custT="1"/>
      <dgm:spPr/>
      <dgm:t>
        <a:bodyPr/>
        <a:lstStyle/>
        <a:p>
          <a:r>
            <a:rPr lang="en-US" sz="2200" dirty="0"/>
            <a:t>Best Model Evaluation</a:t>
          </a:r>
          <a:endParaRPr lang="en-US" sz="2200" b="0" dirty="0"/>
        </a:p>
      </dgm:t>
    </dgm:pt>
    <dgm:pt modelId="{3E1B8B7D-51C4-4C88-AC10-E657F80043B3}" type="parTrans" cxnId="{B7ABDB72-6F04-45BC-AEC8-BD3E1304AFC3}">
      <dgm:prSet/>
      <dgm:spPr/>
      <dgm:t>
        <a:bodyPr/>
        <a:lstStyle/>
        <a:p>
          <a:endParaRPr lang="en-US" sz="2200"/>
        </a:p>
      </dgm:t>
    </dgm:pt>
    <dgm:pt modelId="{B1E3EEFC-E519-47F6-ABD8-9AA9918B7F25}" type="sibTrans" cxnId="{B7ABDB72-6F04-45BC-AEC8-BD3E1304AFC3}">
      <dgm:prSet/>
      <dgm:spPr/>
      <dgm:t>
        <a:bodyPr/>
        <a:lstStyle/>
        <a:p>
          <a:endParaRPr lang="en-US" sz="2200"/>
        </a:p>
      </dgm:t>
    </dgm:pt>
    <dgm:pt modelId="{E4AAB9F1-3018-443B-BE25-0BC70B1D102C}">
      <dgm:prSet custT="1"/>
      <dgm:spPr/>
      <dgm:t>
        <a:bodyPr/>
        <a:lstStyle/>
        <a:p>
          <a:r>
            <a:rPr lang="en-US" sz="2200" dirty="0"/>
            <a:t>Conclusion</a:t>
          </a:r>
        </a:p>
      </dgm:t>
    </dgm:pt>
    <dgm:pt modelId="{2CA3241B-BC39-473D-8DB9-B365368A32EA}" type="parTrans" cxnId="{0BC5F441-49A2-401D-9F3B-6FB8097C5245}">
      <dgm:prSet/>
      <dgm:spPr/>
      <dgm:t>
        <a:bodyPr/>
        <a:lstStyle/>
        <a:p>
          <a:endParaRPr lang="en-US" sz="2200"/>
        </a:p>
      </dgm:t>
    </dgm:pt>
    <dgm:pt modelId="{A1E0F545-34F3-4AAD-88DB-70DE55676F01}" type="sibTrans" cxnId="{0BC5F441-49A2-401D-9F3B-6FB8097C5245}">
      <dgm:prSet/>
      <dgm:spPr/>
      <dgm:t>
        <a:bodyPr/>
        <a:lstStyle/>
        <a:p>
          <a:endParaRPr lang="en-US" sz="2200"/>
        </a:p>
      </dgm:t>
    </dgm:pt>
    <dgm:pt modelId="{41247D9B-01B2-496F-8E94-D9D773C70323}">
      <dgm:prSet custT="1"/>
      <dgm:spPr/>
      <dgm:t>
        <a:bodyPr/>
        <a:lstStyle/>
        <a:p>
          <a:r>
            <a:rPr lang="en-US" sz="2200"/>
            <a:t>Data</a:t>
          </a:r>
        </a:p>
      </dgm:t>
    </dgm:pt>
    <dgm:pt modelId="{E6B0C2E7-6BDB-4459-913B-48390EE0FDAD}" type="parTrans" cxnId="{9A483351-6142-4E97-A09C-B660BFB62BE4}">
      <dgm:prSet/>
      <dgm:spPr/>
      <dgm:t>
        <a:bodyPr/>
        <a:lstStyle/>
        <a:p>
          <a:endParaRPr lang="en-US" sz="2200"/>
        </a:p>
      </dgm:t>
    </dgm:pt>
    <dgm:pt modelId="{51CEB972-9E8C-4E34-B165-0980DAAB7407}" type="sibTrans" cxnId="{9A483351-6142-4E97-A09C-B660BFB62BE4}">
      <dgm:prSet/>
      <dgm:spPr/>
      <dgm:t>
        <a:bodyPr/>
        <a:lstStyle/>
        <a:p>
          <a:endParaRPr lang="en-US" sz="2200"/>
        </a:p>
      </dgm:t>
    </dgm:pt>
    <dgm:pt modelId="{3A228E7E-1E25-4262-B433-6EE911616052}">
      <dgm:prSet/>
      <dgm:spPr/>
      <dgm:t>
        <a:bodyPr/>
        <a:lstStyle/>
        <a:p>
          <a:r>
            <a:rPr lang="en-US" dirty="0"/>
            <a:t>Linear SVC</a:t>
          </a:r>
        </a:p>
      </dgm:t>
    </dgm:pt>
    <dgm:pt modelId="{B32429B4-4A62-44AE-9A06-5977B6141279}" type="parTrans" cxnId="{85A7C12C-AFC3-4C45-97F1-99DBD5108BBD}">
      <dgm:prSet/>
      <dgm:spPr/>
      <dgm:t>
        <a:bodyPr/>
        <a:lstStyle/>
        <a:p>
          <a:endParaRPr lang="en-US"/>
        </a:p>
      </dgm:t>
    </dgm:pt>
    <dgm:pt modelId="{ED6001D8-235A-4664-928F-61CB9C93C9BB}" type="sibTrans" cxnId="{85A7C12C-AFC3-4C45-97F1-99DBD5108BBD}">
      <dgm:prSet/>
      <dgm:spPr/>
      <dgm:t>
        <a:bodyPr/>
        <a:lstStyle/>
        <a:p>
          <a:endParaRPr lang="en-US"/>
        </a:p>
      </dgm:t>
    </dgm:pt>
    <dgm:pt modelId="{933A165D-7AB6-406A-94F5-D44830770A26}">
      <dgm:prSet/>
      <dgm:spPr/>
      <dgm:t>
        <a:bodyPr/>
        <a:lstStyle/>
        <a:p>
          <a:r>
            <a:rPr lang="en-US" dirty="0"/>
            <a:t>Prescriptive Recommendations</a:t>
          </a:r>
          <a:endParaRPr lang="en-US" b="0" dirty="0"/>
        </a:p>
      </dgm:t>
    </dgm:pt>
    <dgm:pt modelId="{404AE169-A205-4795-BB0F-F42F911E5661}" type="parTrans" cxnId="{D11C52A8-6763-45F2-8406-A161C610E573}">
      <dgm:prSet/>
      <dgm:spPr/>
      <dgm:t>
        <a:bodyPr/>
        <a:lstStyle/>
        <a:p>
          <a:endParaRPr lang="en-US"/>
        </a:p>
      </dgm:t>
    </dgm:pt>
    <dgm:pt modelId="{40B14EB2-B0CA-4088-ACB7-EEDE7292FFF5}" type="sibTrans" cxnId="{D11C52A8-6763-45F2-8406-A161C610E573}">
      <dgm:prSet/>
      <dgm:spPr/>
      <dgm:t>
        <a:bodyPr/>
        <a:lstStyle/>
        <a:p>
          <a:endParaRPr lang="en-US"/>
        </a:p>
      </dgm:t>
    </dgm:pt>
    <dgm:pt modelId="{33FA3605-9AB7-4DE2-B065-50C9C4B505C5}" type="pres">
      <dgm:prSet presAssocID="{031A6D69-BC53-402D-B7B6-85A932EA16B9}" presName="vert0" presStyleCnt="0">
        <dgm:presLayoutVars>
          <dgm:dir/>
          <dgm:animOne val="branch"/>
          <dgm:animLvl val="lvl"/>
        </dgm:presLayoutVars>
      </dgm:prSet>
      <dgm:spPr/>
    </dgm:pt>
    <dgm:pt modelId="{F91EB7A5-A6B9-4E97-AED3-53D2E1D60177}" type="pres">
      <dgm:prSet presAssocID="{EFFE9F8C-713E-42E1-93D8-F39DF4C0942D}" presName="thickLine" presStyleLbl="alignNode1" presStyleIdx="0" presStyleCnt="9"/>
      <dgm:spPr/>
    </dgm:pt>
    <dgm:pt modelId="{2447E69A-E174-4C20-931E-0790E0F600B6}" type="pres">
      <dgm:prSet presAssocID="{EFFE9F8C-713E-42E1-93D8-F39DF4C0942D}" presName="horz1" presStyleCnt="0"/>
      <dgm:spPr/>
    </dgm:pt>
    <dgm:pt modelId="{FB39932B-C402-4335-8D00-93ABC53071A2}" type="pres">
      <dgm:prSet presAssocID="{EFFE9F8C-713E-42E1-93D8-F39DF4C0942D}" presName="tx1" presStyleLbl="revTx" presStyleIdx="0" presStyleCnt="9"/>
      <dgm:spPr/>
    </dgm:pt>
    <dgm:pt modelId="{18F09494-4731-4D8C-A2B0-0B0A93AC6E42}" type="pres">
      <dgm:prSet presAssocID="{EFFE9F8C-713E-42E1-93D8-F39DF4C0942D}" presName="vert1" presStyleCnt="0"/>
      <dgm:spPr/>
    </dgm:pt>
    <dgm:pt modelId="{90B99220-E31D-47E9-BC5D-887486FA18BD}" type="pres">
      <dgm:prSet presAssocID="{41247D9B-01B2-496F-8E94-D9D773C70323}" presName="thickLine" presStyleLbl="alignNode1" presStyleIdx="1" presStyleCnt="9"/>
      <dgm:spPr/>
    </dgm:pt>
    <dgm:pt modelId="{D0A7BA5C-E223-49DF-B6A3-5A087430408F}" type="pres">
      <dgm:prSet presAssocID="{41247D9B-01B2-496F-8E94-D9D773C70323}" presName="horz1" presStyleCnt="0"/>
      <dgm:spPr/>
    </dgm:pt>
    <dgm:pt modelId="{2D6DA488-9080-4113-808C-230A4B66F6D3}" type="pres">
      <dgm:prSet presAssocID="{41247D9B-01B2-496F-8E94-D9D773C70323}" presName="tx1" presStyleLbl="revTx" presStyleIdx="1" presStyleCnt="9"/>
      <dgm:spPr/>
    </dgm:pt>
    <dgm:pt modelId="{CBBDA187-94D7-4468-95D3-060F767CB56C}" type="pres">
      <dgm:prSet presAssocID="{41247D9B-01B2-496F-8E94-D9D773C70323}" presName="vert1" presStyleCnt="0"/>
      <dgm:spPr/>
    </dgm:pt>
    <dgm:pt modelId="{A325476B-335E-4D19-8650-C20763D829C7}" type="pres">
      <dgm:prSet presAssocID="{EFDEC477-8B19-4ADE-B5D1-E048FC7516D5}" presName="thickLine" presStyleLbl="alignNode1" presStyleIdx="2" presStyleCnt="9"/>
      <dgm:spPr/>
    </dgm:pt>
    <dgm:pt modelId="{39CBA5C4-3997-4890-ABE1-2E5D9F0E42D9}" type="pres">
      <dgm:prSet presAssocID="{EFDEC477-8B19-4ADE-B5D1-E048FC7516D5}" presName="horz1" presStyleCnt="0"/>
      <dgm:spPr/>
    </dgm:pt>
    <dgm:pt modelId="{C3C6F957-D696-4204-A285-F4CB3AE86BE7}" type="pres">
      <dgm:prSet presAssocID="{EFDEC477-8B19-4ADE-B5D1-E048FC7516D5}" presName="tx1" presStyleLbl="revTx" presStyleIdx="2" presStyleCnt="9"/>
      <dgm:spPr/>
    </dgm:pt>
    <dgm:pt modelId="{D2E00FB8-1190-4F38-8913-1FC8B7B57F85}" type="pres">
      <dgm:prSet presAssocID="{EFDEC477-8B19-4ADE-B5D1-E048FC7516D5}" presName="vert1" presStyleCnt="0"/>
      <dgm:spPr/>
    </dgm:pt>
    <dgm:pt modelId="{18F6D963-7B4E-4631-B110-407C168801B1}" type="pres">
      <dgm:prSet presAssocID="{AEFD39B0-41BC-43FE-BBB3-20C9FBB6F654}" presName="thickLine" presStyleLbl="alignNode1" presStyleIdx="3" presStyleCnt="9"/>
      <dgm:spPr/>
    </dgm:pt>
    <dgm:pt modelId="{DBD1F666-E212-48A7-8CBD-BF53E0DA2CFB}" type="pres">
      <dgm:prSet presAssocID="{AEFD39B0-41BC-43FE-BBB3-20C9FBB6F654}" presName="horz1" presStyleCnt="0"/>
      <dgm:spPr/>
    </dgm:pt>
    <dgm:pt modelId="{D3EA086D-AC24-4058-A79F-300BE20165CC}" type="pres">
      <dgm:prSet presAssocID="{AEFD39B0-41BC-43FE-BBB3-20C9FBB6F654}" presName="tx1" presStyleLbl="revTx" presStyleIdx="3" presStyleCnt="9"/>
      <dgm:spPr/>
    </dgm:pt>
    <dgm:pt modelId="{E1BEE567-F2A0-45DB-A837-DC7697907DA1}" type="pres">
      <dgm:prSet presAssocID="{AEFD39B0-41BC-43FE-BBB3-20C9FBB6F654}" presName="vert1" presStyleCnt="0"/>
      <dgm:spPr/>
    </dgm:pt>
    <dgm:pt modelId="{2FC91B6B-279D-4587-B81B-E8B6388CCE50}" type="pres">
      <dgm:prSet presAssocID="{140C4ED1-5255-44CF-AD56-2DDF1F32A040}" presName="thickLine" presStyleLbl="alignNode1" presStyleIdx="4" presStyleCnt="9"/>
      <dgm:spPr/>
    </dgm:pt>
    <dgm:pt modelId="{4BE33F6F-7095-4050-9EB7-F16A9B6B2886}" type="pres">
      <dgm:prSet presAssocID="{140C4ED1-5255-44CF-AD56-2DDF1F32A040}" presName="horz1" presStyleCnt="0"/>
      <dgm:spPr/>
    </dgm:pt>
    <dgm:pt modelId="{782C1998-1786-45E4-99D0-A3CB8F1B0A55}" type="pres">
      <dgm:prSet presAssocID="{140C4ED1-5255-44CF-AD56-2DDF1F32A040}" presName="tx1" presStyleLbl="revTx" presStyleIdx="4" presStyleCnt="9"/>
      <dgm:spPr/>
    </dgm:pt>
    <dgm:pt modelId="{42D231E6-DB38-405E-A74D-AC5DD852FA9F}" type="pres">
      <dgm:prSet presAssocID="{140C4ED1-5255-44CF-AD56-2DDF1F32A040}" presName="vert1" presStyleCnt="0"/>
      <dgm:spPr/>
    </dgm:pt>
    <dgm:pt modelId="{2BEB40B1-D9BE-41B3-9A6C-8A522A20BA48}" type="pres">
      <dgm:prSet presAssocID="{3A228E7E-1E25-4262-B433-6EE911616052}" presName="thickLine" presStyleLbl="alignNode1" presStyleIdx="5" presStyleCnt="9"/>
      <dgm:spPr/>
    </dgm:pt>
    <dgm:pt modelId="{6EE738A1-E6EC-4831-9174-B7EE2B083019}" type="pres">
      <dgm:prSet presAssocID="{3A228E7E-1E25-4262-B433-6EE911616052}" presName="horz1" presStyleCnt="0"/>
      <dgm:spPr/>
    </dgm:pt>
    <dgm:pt modelId="{F85B10AE-8A89-4113-97E0-A8F6633612AF}" type="pres">
      <dgm:prSet presAssocID="{3A228E7E-1E25-4262-B433-6EE911616052}" presName="tx1" presStyleLbl="revTx" presStyleIdx="5" presStyleCnt="9"/>
      <dgm:spPr/>
    </dgm:pt>
    <dgm:pt modelId="{D7E38F34-342B-4E83-95FB-E421E59B8748}" type="pres">
      <dgm:prSet presAssocID="{3A228E7E-1E25-4262-B433-6EE911616052}" presName="vert1" presStyleCnt="0"/>
      <dgm:spPr/>
    </dgm:pt>
    <dgm:pt modelId="{48D3824D-A836-4CFA-83BE-95C8532D3905}" type="pres">
      <dgm:prSet presAssocID="{EE3B650E-0D11-4395-9FD6-4658013008D5}" presName="thickLine" presStyleLbl="alignNode1" presStyleIdx="6" presStyleCnt="9"/>
      <dgm:spPr/>
    </dgm:pt>
    <dgm:pt modelId="{0EA93FC9-8C89-4AC7-A66E-76387BA49BAE}" type="pres">
      <dgm:prSet presAssocID="{EE3B650E-0D11-4395-9FD6-4658013008D5}" presName="horz1" presStyleCnt="0"/>
      <dgm:spPr/>
    </dgm:pt>
    <dgm:pt modelId="{FAEA9334-7E81-4AF8-99DA-9C5C6618C079}" type="pres">
      <dgm:prSet presAssocID="{EE3B650E-0D11-4395-9FD6-4658013008D5}" presName="tx1" presStyleLbl="revTx" presStyleIdx="6" presStyleCnt="9"/>
      <dgm:spPr/>
    </dgm:pt>
    <dgm:pt modelId="{0D2AE7D1-A97B-42C1-8A32-3257E0341278}" type="pres">
      <dgm:prSet presAssocID="{EE3B650E-0D11-4395-9FD6-4658013008D5}" presName="vert1" presStyleCnt="0"/>
      <dgm:spPr/>
    </dgm:pt>
    <dgm:pt modelId="{4F99C8C6-AB6F-4B16-ABCA-5785DCF7ABF0}" type="pres">
      <dgm:prSet presAssocID="{933A165D-7AB6-406A-94F5-D44830770A26}" presName="thickLine" presStyleLbl="alignNode1" presStyleIdx="7" presStyleCnt="9"/>
      <dgm:spPr/>
    </dgm:pt>
    <dgm:pt modelId="{EE0F8BA5-9CEF-4629-BF1E-400EAD3BBAF4}" type="pres">
      <dgm:prSet presAssocID="{933A165D-7AB6-406A-94F5-D44830770A26}" presName="horz1" presStyleCnt="0"/>
      <dgm:spPr/>
    </dgm:pt>
    <dgm:pt modelId="{A0A276A8-6251-4CCF-A3A4-3D3FB3484040}" type="pres">
      <dgm:prSet presAssocID="{933A165D-7AB6-406A-94F5-D44830770A26}" presName="tx1" presStyleLbl="revTx" presStyleIdx="7" presStyleCnt="9"/>
      <dgm:spPr/>
    </dgm:pt>
    <dgm:pt modelId="{13751621-FC74-4226-97D4-3AD2928D4750}" type="pres">
      <dgm:prSet presAssocID="{933A165D-7AB6-406A-94F5-D44830770A26}" presName="vert1" presStyleCnt="0"/>
      <dgm:spPr/>
    </dgm:pt>
    <dgm:pt modelId="{2DDE8AD6-DC48-49B7-8CB0-3D03951DDA0C}" type="pres">
      <dgm:prSet presAssocID="{E4AAB9F1-3018-443B-BE25-0BC70B1D102C}" presName="thickLine" presStyleLbl="alignNode1" presStyleIdx="8" presStyleCnt="9"/>
      <dgm:spPr/>
    </dgm:pt>
    <dgm:pt modelId="{20887E0E-FB60-4ABE-AE05-A0FDCA101276}" type="pres">
      <dgm:prSet presAssocID="{E4AAB9F1-3018-443B-BE25-0BC70B1D102C}" presName="horz1" presStyleCnt="0"/>
      <dgm:spPr/>
    </dgm:pt>
    <dgm:pt modelId="{2CE0EE5C-29B2-40A6-90D2-B8A2F0AC0FB8}" type="pres">
      <dgm:prSet presAssocID="{E4AAB9F1-3018-443B-BE25-0BC70B1D102C}" presName="tx1" presStyleLbl="revTx" presStyleIdx="8" presStyleCnt="9"/>
      <dgm:spPr/>
    </dgm:pt>
    <dgm:pt modelId="{D754BEDA-EBF2-4C20-87F2-BB4EE17BD0CA}" type="pres">
      <dgm:prSet presAssocID="{E4AAB9F1-3018-443B-BE25-0BC70B1D102C}" presName="vert1" presStyleCnt="0"/>
      <dgm:spPr/>
    </dgm:pt>
  </dgm:ptLst>
  <dgm:cxnLst>
    <dgm:cxn modelId="{446AE426-4A88-43B3-8531-7B4112DE95D1}" srcId="{031A6D69-BC53-402D-B7B6-85A932EA16B9}" destId="{EFFE9F8C-713E-42E1-93D8-F39DF4C0942D}" srcOrd="0" destOrd="0" parTransId="{774BCBB1-D4F7-460C-83D3-E1055156BAA7}" sibTransId="{0C5B67E1-E029-4A81-BC6B-5DC35BC5135F}"/>
    <dgm:cxn modelId="{85A7C12C-AFC3-4C45-97F1-99DBD5108BBD}" srcId="{031A6D69-BC53-402D-B7B6-85A932EA16B9}" destId="{3A228E7E-1E25-4262-B433-6EE911616052}" srcOrd="5" destOrd="0" parTransId="{B32429B4-4A62-44AE-9A06-5977B6141279}" sibTransId="{ED6001D8-235A-4664-928F-61CB9C93C9BB}"/>
    <dgm:cxn modelId="{0BC5F441-49A2-401D-9F3B-6FB8097C5245}" srcId="{031A6D69-BC53-402D-B7B6-85A932EA16B9}" destId="{E4AAB9F1-3018-443B-BE25-0BC70B1D102C}" srcOrd="8" destOrd="0" parTransId="{2CA3241B-BC39-473D-8DB9-B365368A32EA}" sibTransId="{A1E0F545-34F3-4AAD-88DB-70DE55676F01}"/>
    <dgm:cxn modelId="{45B5E943-1345-4227-87AA-6B499DB72195}" type="presOf" srcId="{E4AAB9F1-3018-443B-BE25-0BC70B1D102C}" destId="{2CE0EE5C-29B2-40A6-90D2-B8A2F0AC0FB8}" srcOrd="0" destOrd="0" presId="urn:microsoft.com/office/officeart/2008/layout/LinedList"/>
    <dgm:cxn modelId="{9BD0474A-E00B-4EA0-9C27-0D21C0A298A5}" type="presOf" srcId="{EFFE9F8C-713E-42E1-93D8-F39DF4C0942D}" destId="{FB39932B-C402-4335-8D00-93ABC53071A2}" srcOrd="0" destOrd="0" presId="urn:microsoft.com/office/officeart/2008/layout/LinedList"/>
    <dgm:cxn modelId="{7183D76A-C122-41A8-9E42-0209046C3B19}" type="presOf" srcId="{031A6D69-BC53-402D-B7B6-85A932EA16B9}" destId="{33FA3605-9AB7-4DE2-B065-50C9C4B505C5}" srcOrd="0" destOrd="0" presId="urn:microsoft.com/office/officeart/2008/layout/LinedList"/>
    <dgm:cxn modelId="{9A483351-6142-4E97-A09C-B660BFB62BE4}" srcId="{031A6D69-BC53-402D-B7B6-85A932EA16B9}" destId="{41247D9B-01B2-496F-8E94-D9D773C70323}" srcOrd="1" destOrd="0" parTransId="{E6B0C2E7-6BDB-4459-913B-48390EE0FDAD}" sibTransId="{51CEB972-9E8C-4E34-B165-0980DAAB7407}"/>
    <dgm:cxn modelId="{B7ABDB72-6F04-45BC-AEC8-BD3E1304AFC3}" srcId="{031A6D69-BC53-402D-B7B6-85A932EA16B9}" destId="{EE3B650E-0D11-4395-9FD6-4658013008D5}" srcOrd="6" destOrd="0" parTransId="{3E1B8B7D-51C4-4C88-AC10-E657F80043B3}" sibTransId="{B1E3EEFC-E519-47F6-ABD8-9AA9918B7F25}"/>
    <dgm:cxn modelId="{13EB5276-25BA-4A95-B899-57193AD189DC}" srcId="{031A6D69-BC53-402D-B7B6-85A932EA16B9}" destId="{AEFD39B0-41BC-43FE-BBB3-20C9FBB6F654}" srcOrd="3" destOrd="0" parTransId="{E160531B-1022-436C-9468-F842CD435399}" sibTransId="{6F595E69-8097-43BE-B666-9D0EA14AC480}"/>
    <dgm:cxn modelId="{766F8C79-E100-4E6A-A930-5D4F1200B554}" type="presOf" srcId="{140C4ED1-5255-44CF-AD56-2DDF1F32A040}" destId="{782C1998-1786-45E4-99D0-A3CB8F1B0A55}" srcOrd="0" destOrd="0" presId="urn:microsoft.com/office/officeart/2008/layout/LinedList"/>
    <dgm:cxn modelId="{F9DF028D-43E8-4AB7-92C8-D168262D04B0}" type="presOf" srcId="{AEFD39B0-41BC-43FE-BBB3-20C9FBB6F654}" destId="{D3EA086D-AC24-4058-A79F-300BE20165CC}" srcOrd="0" destOrd="0" presId="urn:microsoft.com/office/officeart/2008/layout/LinedList"/>
    <dgm:cxn modelId="{F6BB788D-8C75-4FD3-98DF-2C907A92693B}" srcId="{031A6D69-BC53-402D-B7B6-85A932EA16B9}" destId="{EFDEC477-8B19-4ADE-B5D1-E048FC7516D5}" srcOrd="2" destOrd="0" parTransId="{22BEDF4F-F948-4A06-8BF9-AA82DB4B2200}" sibTransId="{D2678BE0-8090-4402-BA5D-3D4F2515C0F2}"/>
    <dgm:cxn modelId="{D11C52A8-6763-45F2-8406-A161C610E573}" srcId="{031A6D69-BC53-402D-B7B6-85A932EA16B9}" destId="{933A165D-7AB6-406A-94F5-D44830770A26}" srcOrd="7" destOrd="0" parTransId="{404AE169-A205-4795-BB0F-F42F911E5661}" sibTransId="{40B14EB2-B0CA-4088-ACB7-EEDE7292FFF5}"/>
    <dgm:cxn modelId="{4F5330AF-796D-49AD-9E9D-4F82AEBBBA94}" type="presOf" srcId="{933A165D-7AB6-406A-94F5-D44830770A26}" destId="{A0A276A8-6251-4CCF-A3A4-3D3FB3484040}" srcOrd="0" destOrd="0" presId="urn:microsoft.com/office/officeart/2008/layout/LinedList"/>
    <dgm:cxn modelId="{D9637FB4-656A-40EE-B4E0-F6D0F85F8243}" type="presOf" srcId="{41247D9B-01B2-496F-8E94-D9D773C70323}" destId="{2D6DA488-9080-4113-808C-230A4B66F6D3}" srcOrd="0" destOrd="0" presId="urn:microsoft.com/office/officeart/2008/layout/LinedList"/>
    <dgm:cxn modelId="{865123C9-5522-4811-A164-7293C3DCD1B5}" type="presOf" srcId="{EFDEC477-8B19-4ADE-B5D1-E048FC7516D5}" destId="{C3C6F957-D696-4204-A285-F4CB3AE86BE7}" srcOrd="0" destOrd="0" presId="urn:microsoft.com/office/officeart/2008/layout/LinedList"/>
    <dgm:cxn modelId="{035EE5C9-B1BE-4B3B-A59E-E68083E63CA5}" type="presOf" srcId="{3A228E7E-1E25-4262-B433-6EE911616052}" destId="{F85B10AE-8A89-4113-97E0-A8F6633612AF}" srcOrd="0" destOrd="0" presId="urn:microsoft.com/office/officeart/2008/layout/LinedList"/>
    <dgm:cxn modelId="{0DA0C5CA-FC3F-44CD-9148-49DCB28FD42F}" type="presOf" srcId="{EE3B650E-0D11-4395-9FD6-4658013008D5}" destId="{FAEA9334-7E81-4AF8-99DA-9C5C6618C079}" srcOrd="0" destOrd="0" presId="urn:microsoft.com/office/officeart/2008/layout/LinedList"/>
    <dgm:cxn modelId="{ABEF0DD3-2AFB-4DE8-8937-9B21E070C639}" srcId="{031A6D69-BC53-402D-B7B6-85A932EA16B9}" destId="{140C4ED1-5255-44CF-AD56-2DDF1F32A040}" srcOrd="4" destOrd="0" parTransId="{1E1E6AF4-9AB0-4D17-AF9E-217BBDA35230}" sibTransId="{4D14E39E-ADED-4FAD-82BB-1BFB158A9DAD}"/>
    <dgm:cxn modelId="{84B29675-403F-4276-8E95-959074792F2C}" type="presParOf" srcId="{33FA3605-9AB7-4DE2-B065-50C9C4B505C5}" destId="{F91EB7A5-A6B9-4E97-AED3-53D2E1D60177}" srcOrd="0" destOrd="0" presId="urn:microsoft.com/office/officeart/2008/layout/LinedList"/>
    <dgm:cxn modelId="{07D89918-99A0-4F51-8D11-26B6C277B9E7}" type="presParOf" srcId="{33FA3605-9AB7-4DE2-B065-50C9C4B505C5}" destId="{2447E69A-E174-4C20-931E-0790E0F600B6}" srcOrd="1" destOrd="0" presId="urn:microsoft.com/office/officeart/2008/layout/LinedList"/>
    <dgm:cxn modelId="{FCFACB2B-BC3B-41E6-A83E-F1014169853E}" type="presParOf" srcId="{2447E69A-E174-4C20-931E-0790E0F600B6}" destId="{FB39932B-C402-4335-8D00-93ABC53071A2}" srcOrd="0" destOrd="0" presId="urn:microsoft.com/office/officeart/2008/layout/LinedList"/>
    <dgm:cxn modelId="{67417602-E7F3-4DA3-B3C9-1C79F6783D7A}" type="presParOf" srcId="{2447E69A-E174-4C20-931E-0790E0F600B6}" destId="{18F09494-4731-4D8C-A2B0-0B0A93AC6E42}" srcOrd="1" destOrd="0" presId="urn:microsoft.com/office/officeart/2008/layout/LinedList"/>
    <dgm:cxn modelId="{1B3DC6D8-1A40-4899-AFBF-A85DDA2C80AA}" type="presParOf" srcId="{33FA3605-9AB7-4DE2-B065-50C9C4B505C5}" destId="{90B99220-E31D-47E9-BC5D-887486FA18BD}" srcOrd="2" destOrd="0" presId="urn:microsoft.com/office/officeart/2008/layout/LinedList"/>
    <dgm:cxn modelId="{19DBA36F-11F0-4E51-8656-91605F3B479D}" type="presParOf" srcId="{33FA3605-9AB7-4DE2-B065-50C9C4B505C5}" destId="{D0A7BA5C-E223-49DF-B6A3-5A087430408F}" srcOrd="3" destOrd="0" presId="urn:microsoft.com/office/officeart/2008/layout/LinedList"/>
    <dgm:cxn modelId="{B701BA92-1782-4494-BD8C-CD4D541D1DE7}" type="presParOf" srcId="{D0A7BA5C-E223-49DF-B6A3-5A087430408F}" destId="{2D6DA488-9080-4113-808C-230A4B66F6D3}" srcOrd="0" destOrd="0" presId="urn:microsoft.com/office/officeart/2008/layout/LinedList"/>
    <dgm:cxn modelId="{6EE691F3-517A-42A9-A30B-ECCBCD4F1A44}" type="presParOf" srcId="{D0A7BA5C-E223-49DF-B6A3-5A087430408F}" destId="{CBBDA187-94D7-4468-95D3-060F767CB56C}" srcOrd="1" destOrd="0" presId="urn:microsoft.com/office/officeart/2008/layout/LinedList"/>
    <dgm:cxn modelId="{A1DF7885-DE17-453C-8195-DDBF319FBD0E}" type="presParOf" srcId="{33FA3605-9AB7-4DE2-B065-50C9C4B505C5}" destId="{A325476B-335E-4D19-8650-C20763D829C7}" srcOrd="4" destOrd="0" presId="urn:microsoft.com/office/officeart/2008/layout/LinedList"/>
    <dgm:cxn modelId="{89179BBF-C130-449E-84DC-A45D3E6B653F}" type="presParOf" srcId="{33FA3605-9AB7-4DE2-B065-50C9C4B505C5}" destId="{39CBA5C4-3997-4890-ABE1-2E5D9F0E42D9}" srcOrd="5" destOrd="0" presId="urn:microsoft.com/office/officeart/2008/layout/LinedList"/>
    <dgm:cxn modelId="{41FF84E8-625A-4BBF-85F4-9BB875AC447D}" type="presParOf" srcId="{39CBA5C4-3997-4890-ABE1-2E5D9F0E42D9}" destId="{C3C6F957-D696-4204-A285-F4CB3AE86BE7}" srcOrd="0" destOrd="0" presId="urn:microsoft.com/office/officeart/2008/layout/LinedList"/>
    <dgm:cxn modelId="{FB3864C3-CF0A-4453-9456-A14D08360ED9}" type="presParOf" srcId="{39CBA5C4-3997-4890-ABE1-2E5D9F0E42D9}" destId="{D2E00FB8-1190-4F38-8913-1FC8B7B57F85}" srcOrd="1" destOrd="0" presId="urn:microsoft.com/office/officeart/2008/layout/LinedList"/>
    <dgm:cxn modelId="{503CF4B5-12A8-4402-8B6E-AC578972BEB2}" type="presParOf" srcId="{33FA3605-9AB7-4DE2-B065-50C9C4B505C5}" destId="{18F6D963-7B4E-4631-B110-407C168801B1}" srcOrd="6" destOrd="0" presId="urn:microsoft.com/office/officeart/2008/layout/LinedList"/>
    <dgm:cxn modelId="{6D680CE0-8DDB-4389-9F82-4AC266B64E22}" type="presParOf" srcId="{33FA3605-9AB7-4DE2-B065-50C9C4B505C5}" destId="{DBD1F666-E212-48A7-8CBD-BF53E0DA2CFB}" srcOrd="7" destOrd="0" presId="urn:microsoft.com/office/officeart/2008/layout/LinedList"/>
    <dgm:cxn modelId="{3B71900C-E93D-4192-947F-C24C556BC564}" type="presParOf" srcId="{DBD1F666-E212-48A7-8CBD-BF53E0DA2CFB}" destId="{D3EA086D-AC24-4058-A79F-300BE20165CC}" srcOrd="0" destOrd="0" presId="urn:microsoft.com/office/officeart/2008/layout/LinedList"/>
    <dgm:cxn modelId="{FD5C2D42-F193-4322-BEBA-2271C9842DB8}" type="presParOf" srcId="{DBD1F666-E212-48A7-8CBD-BF53E0DA2CFB}" destId="{E1BEE567-F2A0-45DB-A837-DC7697907DA1}" srcOrd="1" destOrd="0" presId="urn:microsoft.com/office/officeart/2008/layout/LinedList"/>
    <dgm:cxn modelId="{0741E2EE-6DF2-418A-8633-F4F58FEE2250}" type="presParOf" srcId="{33FA3605-9AB7-4DE2-B065-50C9C4B505C5}" destId="{2FC91B6B-279D-4587-B81B-E8B6388CCE50}" srcOrd="8" destOrd="0" presId="urn:microsoft.com/office/officeart/2008/layout/LinedList"/>
    <dgm:cxn modelId="{284F7911-D009-4CB1-91F2-C158F8F693D3}" type="presParOf" srcId="{33FA3605-9AB7-4DE2-B065-50C9C4B505C5}" destId="{4BE33F6F-7095-4050-9EB7-F16A9B6B2886}" srcOrd="9" destOrd="0" presId="urn:microsoft.com/office/officeart/2008/layout/LinedList"/>
    <dgm:cxn modelId="{EDEB9FDA-78C4-4B21-B5D7-6D9608F7DD19}" type="presParOf" srcId="{4BE33F6F-7095-4050-9EB7-F16A9B6B2886}" destId="{782C1998-1786-45E4-99D0-A3CB8F1B0A55}" srcOrd="0" destOrd="0" presId="urn:microsoft.com/office/officeart/2008/layout/LinedList"/>
    <dgm:cxn modelId="{E9E7EA6A-BD5F-4E70-8367-2D0220182BB2}" type="presParOf" srcId="{4BE33F6F-7095-4050-9EB7-F16A9B6B2886}" destId="{42D231E6-DB38-405E-A74D-AC5DD852FA9F}" srcOrd="1" destOrd="0" presId="urn:microsoft.com/office/officeart/2008/layout/LinedList"/>
    <dgm:cxn modelId="{870903EF-B915-4CAB-A45B-736EAAB9CA8D}" type="presParOf" srcId="{33FA3605-9AB7-4DE2-B065-50C9C4B505C5}" destId="{2BEB40B1-D9BE-41B3-9A6C-8A522A20BA48}" srcOrd="10" destOrd="0" presId="urn:microsoft.com/office/officeart/2008/layout/LinedList"/>
    <dgm:cxn modelId="{FE2760F5-4142-4575-BB0B-FC7ECAAF5DF5}" type="presParOf" srcId="{33FA3605-9AB7-4DE2-B065-50C9C4B505C5}" destId="{6EE738A1-E6EC-4831-9174-B7EE2B083019}" srcOrd="11" destOrd="0" presId="urn:microsoft.com/office/officeart/2008/layout/LinedList"/>
    <dgm:cxn modelId="{67BA8808-80EE-4C67-AFD9-14CD25920F9E}" type="presParOf" srcId="{6EE738A1-E6EC-4831-9174-B7EE2B083019}" destId="{F85B10AE-8A89-4113-97E0-A8F6633612AF}" srcOrd="0" destOrd="0" presId="urn:microsoft.com/office/officeart/2008/layout/LinedList"/>
    <dgm:cxn modelId="{476BECC1-64EE-4FF0-8D3D-A4E86E33458B}" type="presParOf" srcId="{6EE738A1-E6EC-4831-9174-B7EE2B083019}" destId="{D7E38F34-342B-4E83-95FB-E421E59B8748}" srcOrd="1" destOrd="0" presId="urn:microsoft.com/office/officeart/2008/layout/LinedList"/>
    <dgm:cxn modelId="{AE245F74-5A71-4E53-ABD0-C799B70A3A47}" type="presParOf" srcId="{33FA3605-9AB7-4DE2-B065-50C9C4B505C5}" destId="{48D3824D-A836-4CFA-83BE-95C8532D3905}" srcOrd="12" destOrd="0" presId="urn:microsoft.com/office/officeart/2008/layout/LinedList"/>
    <dgm:cxn modelId="{E8069A4B-A74E-4196-883E-F3710F1C36C5}" type="presParOf" srcId="{33FA3605-9AB7-4DE2-B065-50C9C4B505C5}" destId="{0EA93FC9-8C89-4AC7-A66E-76387BA49BAE}" srcOrd="13" destOrd="0" presId="urn:microsoft.com/office/officeart/2008/layout/LinedList"/>
    <dgm:cxn modelId="{213C3844-995F-407D-901B-3DF2AD04EF45}" type="presParOf" srcId="{0EA93FC9-8C89-4AC7-A66E-76387BA49BAE}" destId="{FAEA9334-7E81-4AF8-99DA-9C5C6618C079}" srcOrd="0" destOrd="0" presId="urn:microsoft.com/office/officeart/2008/layout/LinedList"/>
    <dgm:cxn modelId="{33F6097F-B482-4F8D-8950-18F8CD34A2E2}" type="presParOf" srcId="{0EA93FC9-8C89-4AC7-A66E-76387BA49BAE}" destId="{0D2AE7D1-A97B-42C1-8A32-3257E0341278}" srcOrd="1" destOrd="0" presId="urn:microsoft.com/office/officeart/2008/layout/LinedList"/>
    <dgm:cxn modelId="{16978204-26D3-472B-BEF8-4F230A89D443}" type="presParOf" srcId="{33FA3605-9AB7-4DE2-B065-50C9C4B505C5}" destId="{4F99C8C6-AB6F-4B16-ABCA-5785DCF7ABF0}" srcOrd="14" destOrd="0" presId="urn:microsoft.com/office/officeart/2008/layout/LinedList"/>
    <dgm:cxn modelId="{32F94815-57A9-4066-B902-FDEB06AF4DDC}" type="presParOf" srcId="{33FA3605-9AB7-4DE2-B065-50C9C4B505C5}" destId="{EE0F8BA5-9CEF-4629-BF1E-400EAD3BBAF4}" srcOrd="15" destOrd="0" presId="urn:microsoft.com/office/officeart/2008/layout/LinedList"/>
    <dgm:cxn modelId="{BD9BD960-419F-4F0D-94D4-5E952F74789B}" type="presParOf" srcId="{EE0F8BA5-9CEF-4629-BF1E-400EAD3BBAF4}" destId="{A0A276A8-6251-4CCF-A3A4-3D3FB3484040}" srcOrd="0" destOrd="0" presId="urn:microsoft.com/office/officeart/2008/layout/LinedList"/>
    <dgm:cxn modelId="{1322EA75-5211-468B-A92A-7581AC292DB6}" type="presParOf" srcId="{EE0F8BA5-9CEF-4629-BF1E-400EAD3BBAF4}" destId="{13751621-FC74-4226-97D4-3AD2928D4750}" srcOrd="1" destOrd="0" presId="urn:microsoft.com/office/officeart/2008/layout/LinedList"/>
    <dgm:cxn modelId="{48FAF529-5942-472C-B0EB-676FA283A623}" type="presParOf" srcId="{33FA3605-9AB7-4DE2-B065-50C9C4B505C5}" destId="{2DDE8AD6-DC48-49B7-8CB0-3D03951DDA0C}" srcOrd="16" destOrd="0" presId="urn:microsoft.com/office/officeart/2008/layout/LinedList"/>
    <dgm:cxn modelId="{CB6DEC64-0E2B-44F4-86F1-665E245CA588}" type="presParOf" srcId="{33FA3605-9AB7-4DE2-B065-50C9C4B505C5}" destId="{20887E0E-FB60-4ABE-AE05-A0FDCA101276}" srcOrd="17" destOrd="0" presId="urn:microsoft.com/office/officeart/2008/layout/LinedList"/>
    <dgm:cxn modelId="{3C19D6C6-ADF6-48D1-9A40-8DF617136900}" type="presParOf" srcId="{20887E0E-FB60-4ABE-AE05-A0FDCA101276}" destId="{2CE0EE5C-29B2-40A6-90D2-B8A2F0AC0FB8}" srcOrd="0" destOrd="0" presId="urn:microsoft.com/office/officeart/2008/layout/LinedList"/>
    <dgm:cxn modelId="{470D7B37-3783-4824-9E82-EB91D781748B}" type="presParOf" srcId="{20887E0E-FB60-4ABE-AE05-A0FDCA101276}" destId="{D754BEDA-EBF2-4C20-87F2-BB4EE17BD0C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1EB7A5-A6B9-4E97-AED3-53D2E1D60177}">
      <dsp:nvSpPr>
        <dsp:cNvPr id="0" name=""/>
        <dsp:cNvSpPr/>
      </dsp:nvSpPr>
      <dsp:spPr>
        <a:xfrm>
          <a:off x="0" y="551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39932B-C402-4335-8D00-93ABC53071A2}">
      <dsp:nvSpPr>
        <dsp:cNvPr id="0" name=""/>
        <dsp:cNvSpPr/>
      </dsp:nvSpPr>
      <dsp:spPr>
        <a:xfrm>
          <a:off x="0" y="551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Problem Statement</a:t>
          </a:r>
        </a:p>
      </dsp:txBody>
      <dsp:txXfrm>
        <a:off x="0" y="551"/>
        <a:ext cx="7435830" cy="501471"/>
      </dsp:txXfrm>
    </dsp:sp>
    <dsp:sp modelId="{90B99220-E31D-47E9-BC5D-887486FA18BD}">
      <dsp:nvSpPr>
        <dsp:cNvPr id="0" name=""/>
        <dsp:cNvSpPr/>
      </dsp:nvSpPr>
      <dsp:spPr>
        <a:xfrm>
          <a:off x="0" y="502022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6DA488-9080-4113-808C-230A4B66F6D3}">
      <dsp:nvSpPr>
        <dsp:cNvPr id="0" name=""/>
        <dsp:cNvSpPr/>
      </dsp:nvSpPr>
      <dsp:spPr>
        <a:xfrm>
          <a:off x="0" y="502022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Data</a:t>
          </a:r>
        </a:p>
      </dsp:txBody>
      <dsp:txXfrm>
        <a:off x="0" y="502022"/>
        <a:ext cx="7435830" cy="501471"/>
      </dsp:txXfrm>
    </dsp:sp>
    <dsp:sp modelId="{A325476B-335E-4D19-8650-C20763D829C7}">
      <dsp:nvSpPr>
        <dsp:cNvPr id="0" name=""/>
        <dsp:cNvSpPr/>
      </dsp:nvSpPr>
      <dsp:spPr>
        <a:xfrm>
          <a:off x="0" y="1003493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C6F957-D696-4204-A285-F4CB3AE86BE7}">
      <dsp:nvSpPr>
        <dsp:cNvPr id="0" name=""/>
        <dsp:cNvSpPr/>
      </dsp:nvSpPr>
      <dsp:spPr>
        <a:xfrm>
          <a:off x="0" y="1003493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Exploratory Data Analysis</a:t>
          </a:r>
        </a:p>
      </dsp:txBody>
      <dsp:txXfrm>
        <a:off x="0" y="1003493"/>
        <a:ext cx="7435830" cy="501471"/>
      </dsp:txXfrm>
    </dsp:sp>
    <dsp:sp modelId="{18F6D963-7B4E-4631-B110-407C168801B1}">
      <dsp:nvSpPr>
        <dsp:cNvPr id="0" name=""/>
        <dsp:cNvSpPr/>
      </dsp:nvSpPr>
      <dsp:spPr>
        <a:xfrm>
          <a:off x="0" y="1504964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EA086D-AC24-4058-A79F-300BE20165CC}">
      <dsp:nvSpPr>
        <dsp:cNvPr id="0" name=""/>
        <dsp:cNvSpPr/>
      </dsp:nvSpPr>
      <dsp:spPr>
        <a:xfrm>
          <a:off x="0" y="1504964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Predictive Models </a:t>
          </a:r>
        </a:p>
      </dsp:txBody>
      <dsp:txXfrm>
        <a:off x="0" y="1504964"/>
        <a:ext cx="7435830" cy="501471"/>
      </dsp:txXfrm>
    </dsp:sp>
    <dsp:sp modelId="{2FC91B6B-279D-4587-B81B-E8B6388CCE50}">
      <dsp:nvSpPr>
        <dsp:cNvPr id="0" name=""/>
        <dsp:cNvSpPr/>
      </dsp:nvSpPr>
      <dsp:spPr>
        <a:xfrm>
          <a:off x="0" y="2006435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2C1998-1786-45E4-99D0-A3CB8F1B0A55}">
      <dsp:nvSpPr>
        <dsp:cNvPr id="0" name=""/>
        <dsp:cNvSpPr/>
      </dsp:nvSpPr>
      <dsp:spPr>
        <a:xfrm>
          <a:off x="0" y="2006435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K-means Clustering</a:t>
          </a:r>
        </a:p>
      </dsp:txBody>
      <dsp:txXfrm>
        <a:off x="0" y="2006435"/>
        <a:ext cx="7435830" cy="501471"/>
      </dsp:txXfrm>
    </dsp:sp>
    <dsp:sp modelId="{2BEB40B1-D9BE-41B3-9A6C-8A522A20BA48}">
      <dsp:nvSpPr>
        <dsp:cNvPr id="0" name=""/>
        <dsp:cNvSpPr/>
      </dsp:nvSpPr>
      <dsp:spPr>
        <a:xfrm>
          <a:off x="0" y="2507906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5B10AE-8A89-4113-97E0-A8F6633612AF}">
      <dsp:nvSpPr>
        <dsp:cNvPr id="0" name=""/>
        <dsp:cNvSpPr/>
      </dsp:nvSpPr>
      <dsp:spPr>
        <a:xfrm>
          <a:off x="0" y="2507906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Linear SVC</a:t>
          </a:r>
        </a:p>
      </dsp:txBody>
      <dsp:txXfrm>
        <a:off x="0" y="2507906"/>
        <a:ext cx="7435830" cy="501471"/>
      </dsp:txXfrm>
    </dsp:sp>
    <dsp:sp modelId="{48D3824D-A836-4CFA-83BE-95C8532D3905}">
      <dsp:nvSpPr>
        <dsp:cNvPr id="0" name=""/>
        <dsp:cNvSpPr/>
      </dsp:nvSpPr>
      <dsp:spPr>
        <a:xfrm>
          <a:off x="0" y="3009377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EA9334-7E81-4AF8-99DA-9C5C6618C079}">
      <dsp:nvSpPr>
        <dsp:cNvPr id="0" name=""/>
        <dsp:cNvSpPr/>
      </dsp:nvSpPr>
      <dsp:spPr>
        <a:xfrm>
          <a:off x="0" y="3009377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Best Model Evaluation</a:t>
          </a:r>
          <a:endParaRPr lang="en-US" sz="2200" b="0" kern="1200" dirty="0"/>
        </a:p>
      </dsp:txBody>
      <dsp:txXfrm>
        <a:off x="0" y="3009377"/>
        <a:ext cx="7435830" cy="501471"/>
      </dsp:txXfrm>
    </dsp:sp>
    <dsp:sp modelId="{4F99C8C6-AB6F-4B16-ABCA-5785DCF7ABF0}">
      <dsp:nvSpPr>
        <dsp:cNvPr id="0" name=""/>
        <dsp:cNvSpPr/>
      </dsp:nvSpPr>
      <dsp:spPr>
        <a:xfrm>
          <a:off x="0" y="3510848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A276A8-6251-4CCF-A3A4-3D3FB3484040}">
      <dsp:nvSpPr>
        <dsp:cNvPr id="0" name=""/>
        <dsp:cNvSpPr/>
      </dsp:nvSpPr>
      <dsp:spPr>
        <a:xfrm>
          <a:off x="0" y="3510848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Prescriptive Recommendations</a:t>
          </a:r>
          <a:endParaRPr lang="en-US" sz="2300" b="0" kern="1200" dirty="0"/>
        </a:p>
      </dsp:txBody>
      <dsp:txXfrm>
        <a:off x="0" y="3510848"/>
        <a:ext cx="7435830" cy="501471"/>
      </dsp:txXfrm>
    </dsp:sp>
    <dsp:sp modelId="{2DDE8AD6-DC48-49B7-8CB0-3D03951DDA0C}">
      <dsp:nvSpPr>
        <dsp:cNvPr id="0" name=""/>
        <dsp:cNvSpPr/>
      </dsp:nvSpPr>
      <dsp:spPr>
        <a:xfrm>
          <a:off x="0" y="4012319"/>
          <a:ext cx="7435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E0EE5C-29B2-40A6-90D2-B8A2F0AC0FB8}">
      <dsp:nvSpPr>
        <dsp:cNvPr id="0" name=""/>
        <dsp:cNvSpPr/>
      </dsp:nvSpPr>
      <dsp:spPr>
        <a:xfrm>
          <a:off x="0" y="4012319"/>
          <a:ext cx="7435830" cy="501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Conclusion</a:t>
          </a:r>
        </a:p>
      </dsp:txBody>
      <dsp:txXfrm>
        <a:off x="0" y="4012319"/>
        <a:ext cx="7435830" cy="501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18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93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26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77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05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106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80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708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703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19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40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4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92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88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98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12" Type="http://schemas.openxmlformats.org/officeDocument/2006/relationships/image" Target="../media/image47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svg"/><Relationship Id="rId11" Type="http://schemas.openxmlformats.org/officeDocument/2006/relationships/image" Target="../media/image46.png"/><Relationship Id="rId5" Type="http://schemas.openxmlformats.org/officeDocument/2006/relationships/image" Target="../media/image40.png"/><Relationship Id="rId10" Type="http://schemas.openxmlformats.org/officeDocument/2006/relationships/image" Target="../media/image45.svg"/><Relationship Id="rId4" Type="http://schemas.openxmlformats.org/officeDocument/2006/relationships/image" Target="../media/image39.svg"/><Relationship Id="rId9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7" Type="http://schemas.openxmlformats.org/officeDocument/2006/relationships/hyperlink" Target="mailto:chhavi.nijhawan@okstate.edu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anuj.singh@okstate.edu" TargetMode="External"/><Relationship Id="rId5" Type="http://schemas.openxmlformats.org/officeDocument/2006/relationships/hyperlink" Target="mailto:kumar.yash@okstate.edu" TargetMode="External"/><Relationship Id="rId4" Type="http://schemas.openxmlformats.org/officeDocument/2006/relationships/hyperlink" Target="mailto:hmmyers@okstate.edu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2.jpeg"/><Relationship Id="rId10" Type="http://schemas.microsoft.com/office/2007/relationships/diagramDrawing" Target="../diagrams/drawing1.xml"/><Relationship Id="rId4" Type="http://schemas.openxmlformats.org/officeDocument/2006/relationships/image" Target="../media/image7.jpe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9">
            <a:extLst>
              <a:ext uri="{FF2B5EF4-FFF2-40B4-BE49-F238E27FC236}">
                <a16:creationId xmlns:a16="http://schemas.microsoft.com/office/drawing/2014/main" id="{E3FC1144-BD64-4C61-ACB8-497711C41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563" y="1190171"/>
            <a:ext cx="6143423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>
                <a:latin typeface="Calibri"/>
                <a:cs typeface="Calibri"/>
              </a:rPr>
              <a:t>mini project 2</a:t>
            </a:r>
            <a:br>
              <a:rPr lang="en-US" sz="4000" b="1">
                <a:latin typeface="Calibri"/>
              </a:rPr>
            </a:br>
            <a:r>
              <a:rPr lang="en-US" sz="3800" b="1">
                <a:latin typeface="Calibri"/>
                <a:cs typeface="Calibri"/>
              </a:rPr>
              <a:t>BAN 5753</a:t>
            </a:r>
            <a:endParaRPr lang="en-US" sz="3800">
              <a:latin typeface="Calibri"/>
              <a:cs typeface="Calibr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0277" y="3097591"/>
            <a:ext cx="3421995" cy="27298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b="1" cap="none"/>
              <a:t>BY-</a:t>
            </a:r>
            <a:endParaRPr lang="en-US" sz="2800" b="1" cap="none">
              <a:cs typeface="Calibri"/>
            </a:endParaRPr>
          </a:p>
          <a:p>
            <a:pPr algn="l">
              <a:buFont typeface="Arial"/>
              <a:buChar char="•"/>
            </a:pPr>
            <a:r>
              <a:rPr lang="en-US" sz="2200" cap="none"/>
              <a:t> Hayden Myers</a:t>
            </a:r>
            <a:endParaRPr lang="en-US" sz="2200" cap="none">
              <a:cs typeface="Calibri"/>
            </a:endParaRPr>
          </a:p>
          <a:p>
            <a:pPr algn="l">
              <a:buFont typeface="Arial"/>
              <a:buChar char="•"/>
            </a:pPr>
            <a:r>
              <a:rPr lang="en-US" sz="2200" cap="none"/>
              <a:t> Kumar Yash</a:t>
            </a:r>
            <a:endParaRPr lang="en-US" sz="2200" cap="none">
              <a:cs typeface="Calibri"/>
            </a:endParaRPr>
          </a:p>
          <a:p>
            <a:pPr algn="l">
              <a:buFont typeface="Arial"/>
              <a:buChar char="•"/>
            </a:pPr>
            <a:r>
              <a:rPr lang="en-US" sz="2200" cap="none"/>
              <a:t> Anuj Pratap Singh</a:t>
            </a:r>
            <a:endParaRPr lang="en-US" sz="2200" cap="none">
              <a:cs typeface="Calibri"/>
            </a:endParaRPr>
          </a:p>
          <a:p>
            <a:pPr algn="l">
              <a:buFont typeface="Arial"/>
              <a:buChar char="•"/>
            </a:pPr>
            <a:r>
              <a:rPr lang="en-US" sz="2200" cap="none"/>
              <a:t> Chhavi Nijhawan</a:t>
            </a:r>
            <a:endParaRPr lang="en-US" sz="2200" cap="none">
              <a:cs typeface="Calibri"/>
            </a:endParaRPr>
          </a:p>
        </p:txBody>
      </p:sp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93" r="13934" b="1"/>
          <a:stretch/>
        </p:blipFill>
        <p:spPr>
          <a:xfrm>
            <a:off x="8888133" y="4144246"/>
            <a:ext cx="3302966" cy="2717299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81" name="Group 11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3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2" name="Group 13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3" name="Group 93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5" descr="Draft drawing of a floor plan">
            <a:extLst>
              <a:ext uri="{FF2B5EF4-FFF2-40B4-BE49-F238E27FC236}">
                <a16:creationId xmlns:a16="http://schemas.microsoft.com/office/drawing/2014/main" id="{1926E338-7DD6-AE2F-3B3B-663A3991FE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248" r="-3" b="-2"/>
          <a:stretch/>
        </p:blipFill>
        <p:spPr>
          <a:xfrm>
            <a:off x="8055588" y="-3863"/>
            <a:ext cx="4132754" cy="3445946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425669"/>
            <a:ext cx="8554473" cy="1456267"/>
          </a:xfrm>
        </p:spPr>
        <p:txBody>
          <a:bodyPr/>
          <a:lstStyle/>
          <a:p>
            <a:r>
              <a:rPr lang="en-US" b="1"/>
              <a:t>Predictive 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B369F-4243-FF8D-5DA4-229AD3548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809" y="2069058"/>
            <a:ext cx="6146085" cy="27902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/>
              <a:t>Logistic Regression</a:t>
            </a:r>
          </a:p>
          <a:p>
            <a:pPr>
              <a:buClr>
                <a:srgbClr val="FFFFFF"/>
              </a:buClr>
            </a:pPr>
            <a:r>
              <a:rPr lang="en-US" sz="2100"/>
              <a:t>Decision Tree</a:t>
            </a:r>
            <a:endParaRPr lang="en-US" sz="210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sz="2100"/>
              <a:t>Random Forest </a:t>
            </a:r>
            <a:endParaRPr lang="en-US" sz="210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sz="2100">
                <a:cs typeface="Calibri"/>
              </a:rPr>
              <a:t>Gradient Boosted Tree Classifier</a:t>
            </a:r>
            <a:endParaRPr lang="en-US" sz="2100"/>
          </a:p>
          <a:p>
            <a:pPr>
              <a:buClr>
                <a:srgbClr val="FFFFFF"/>
              </a:buClr>
            </a:pPr>
            <a:r>
              <a:rPr lang="en-US" sz="2100"/>
              <a:t>K-Means</a:t>
            </a:r>
          </a:p>
          <a:p>
            <a:pPr>
              <a:buClr>
                <a:srgbClr val="FFFFFF"/>
              </a:buClr>
            </a:pPr>
            <a:r>
              <a:rPr lang="en-US" sz="2100">
                <a:cs typeface="Calibri"/>
              </a:rPr>
              <a:t>Linear SVC </a:t>
            </a:r>
          </a:p>
        </p:txBody>
      </p:sp>
      <p:pic>
        <p:nvPicPr>
          <p:cNvPr id="3" name="Graphic 4" descr="Bar chart with solid fill">
            <a:extLst>
              <a:ext uri="{FF2B5EF4-FFF2-40B4-BE49-F238E27FC236}">
                <a16:creationId xmlns:a16="http://schemas.microsoft.com/office/drawing/2014/main" id="{508C4E35-2BAA-C67B-794E-F0CE15AC82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60039" y="806752"/>
            <a:ext cx="1240971" cy="126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1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127877"/>
            <a:ext cx="6328950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Logistic Regression results</a:t>
            </a:r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3537A61D-B9B0-4E92-33E7-CE76B567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95" y="1010641"/>
            <a:ext cx="5440438" cy="2828909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5F11C58-4B1F-C962-9FF6-F27B4E086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923" y="1006434"/>
            <a:ext cx="5706532" cy="531684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423333" y="4650262"/>
            <a:ext cx="5488214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>
                <a:ea typeface="+mn-lt"/>
                <a:cs typeface="+mn-lt"/>
              </a:rPr>
              <a:t>Accuracy: 91.005%</a:t>
            </a:r>
            <a:endParaRPr lang="en-US" sz="21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100">
                <a:cs typeface="Calibri"/>
              </a:rPr>
              <a:t>Testing Area Under ROC: 93.68%</a:t>
            </a:r>
          </a:p>
        </p:txBody>
      </p:sp>
    </p:spTree>
    <p:extLst>
      <p:ext uri="{BB962C8B-B14F-4D97-AF65-F5344CB8AC3E}">
        <p14:creationId xmlns:p14="http://schemas.microsoft.com/office/powerpoint/2010/main" val="140593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27" y="260029"/>
            <a:ext cx="6002379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Decision tree Results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7871330" y="3060626"/>
            <a:ext cx="3988405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Accuracy: 91.43%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Testing Area Under ROC: 74.96%</a:t>
            </a:r>
            <a:endParaRPr lang="en-US" sz="2100">
              <a:cs typeface="Calibri"/>
            </a:endParaRPr>
          </a:p>
        </p:txBody>
      </p:sp>
      <p:pic>
        <p:nvPicPr>
          <p:cNvPr id="9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AB94E50-9A8A-AAC1-C1E4-50323A617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95" y="1338590"/>
            <a:ext cx="7134188" cy="445525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17945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48" y="185495"/>
            <a:ext cx="6002379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Random Forest Results</a:t>
            </a:r>
            <a:endParaRPr lang="en-US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6011331" y="3058136"/>
            <a:ext cx="559707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Accuracy: 90.16%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Testing Area under ROC: 92.12%</a:t>
            </a:r>
            <a:endParaRPr lang="en-US" sz="2100">
              <a:cs typeface="Calibri"/>
            </a:endParaRPr>
          </a:p>
        </p:txBody>
      </p:sp>
      <p:pic>
        <p:nvPicPr>
          <p:cNvPr id="3" name="Picture 3" descr="Chart, waterfall chart&#10;&#10;Description automatically generated">
            <a:extLst>
              <a:ext uri="{FF2B5EF4-FFF2-40B4-BE49-F238E27FC236}">
                <a16:creationId xmlns:a16="http://schemas.microsoft.com/office/drawing/2014/main" id="{DDB80F39-6BE7-5595-9473-DC5B60BEE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95" y="1049637"/>
            <a:ext cx="5138057" cy="529091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29636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48" y="343150"/>
            <a:ext cx="7425737" cy="7112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Gradient Boosting Tree Results</a:t>
            </a:r>
            <a:endParaRPr lang="en-US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8902449" y="3058136"/>
            <a:ext cx="282921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Testing Area under ROC: 93.67%</a:t>
            </a:r>
            <a:endParaRPr lang="en-US" sz="2100">
              <a:cs typeface="Calibri"/>
            </a:endParaRP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A8DDCC-2BCE-0438-D104-A0B8998E4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59" y="1477034"/>
            <a:ext cx="8178052" cy="4569202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08082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303049"/>
            <a:ext cx="4756570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K-MEANS CLUSTERING </a:t>
            </a:r>
            <a:endParaRPr lang="en-US">
              <a:ea typeface="+mj-lt"/>
              <a:cs typeface="+mj-lt"/>
            </a:endParaRPr>
          </a:p>
          <a:p>
            <a:endParaRPr lang="en-US" b="1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6157008" y="3322453"/>
            <a:ext cx="559707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Accuracy: 81.27%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Test Area under ROC: 92.12%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29CCE71-150F-82F6-23D7-701FA2084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14" y="1286725"/>
            <a:ext cx="5476723" cy="4804646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09214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248179"/>
            <a:ext cx="4756570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Linear SVC</a:t>
            </a:r>
            <a:endParaRPr lang="en-US"/>
          </a:p>
          <a:p>
            <a:endParaRPr lang="en-US" b="1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9417920" y="2896629"/>
            <a:ext cx="2683540" cy="10618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Accuracy: 90.40%</a:t>
            </a: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Test Area under ROC: 92.63%</a:t>
            </a:r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55C1C7B-0375-0CD8-D602-EBD9384DD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1326861"/>
            <a:ext cx="8839199" cy="4988689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2721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37" y="272523"/>
            <a:ext cx="5167808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j-lt"/>
                <a:cs typeface="+mj-lt"/>
              </a:rPr>
              <a:t>Best model evaluation</a:t>
            </a:r>
            <a:endParaRPr lang="en-US"/>
          </a:p>
          <a:p>
            <a:endParaRPr lang="en-US" b="1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23C2C-A01F-3AE8-B4BE-BCDDD5CCCC53}"/>
              </a:ext>
            </a:extLst>
          </p:cNvPr>
          <p:cNvSpPr txBox="1"/>
          <p:nvPr/>
        </p:nvSpPr>
        <p:spPr>
          <a:xfrm>
            <a:off x="363567" y="4364600"/>
            <a:ext cx="547380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>
                <a:ea typeface="+mn-lt"/>
                <a:cs typeface="+mn-lt"/>
              </a:rPr>
              <a:t>Logistic Regression comes out to be the best performing model amongst all.</a:t>
            </a:r>
            <a:endParaRPr lang="en-US" sz="2100">
              <a:cs typeface="Calibri" panose="020F0502020204030204"/>
            </a:endParaRPr>
          </a:p>
        </p:txBody>
      </p:sp>
      <p:pic>
        <p:nvPicPr>
          <p:cNvPr id="4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995A97D-3D70-154E-C15E-6B0E61B9B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694" y="1298874"/>
            <a:ext cx="5970494" cy="5022252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5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6962B48-9A3F-FDB9-B454-B804BE4F0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12" y="1300305"/>
            <a:ext cx="5757582" cy="236359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7411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500743"/>
            <a:ext cx="7248188" cy="948267"/>
          </a:xfrm>
        </p:spPr>
        <p:txBody>
          <a:bodyPr/>
          <a:lstStyle/>
          <a:p>
            <a:r>
              <a:rPr lang="en-US" b="1">
                <a:ea typeface="+mj-lt"/>
                <a:cs typeface="+mj-lt"/>
              </a:rPr>
              <a:t>Prescriptive Recommendations</a:t>
            </a:r>
            <a:endParaRPr lang="en-US" b="1">
              <a:cs typeface="Calibri Light"/>
            </a:endParaRPr>
          </a:p>
        </p:txBody>
      </p:sp>
      <p:pic>
        <p:nvPicPr>
          <p:cNvPr id="3" name="Graphic 4" descr="Document with solid fill">
            <a:extLst>
              <a:ext uri="{FF2B5EF4-FFF2-40B4-BE49-F238E27FC236}">
                <a16:creationId xmlns:a16="http://schemas.microsoft.com/office/drawing/2014/main" id="{0153319E-6E8F-AC81-065E-BE7686486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38102" y="615042"/>
            <a:ext cx="1023257" cy="102325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E90EDF-CB5B-08ED-D52D-9E13710A861F}"/>
              </a:ext>
            </a:extLst>
          </p:cNvPr>
          <p:cNvSpPr txBox="1"/>
          <p:nvPr/>
        </p:nvSpPr>
        <p:spPr>
          <a:xfrm>
            <a:off x="1154020" y="2014929"/>
            <a:ext cx="1049564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Offer more ads to the people that were correctly predicted to subscribe for term deposits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Example:  send frequent e-mails, text messages etc.</a:t>
            </a:r>
          </a:p>
          <a:p>
            <a:pPr lvl="1"/>
            <a:endParaRPr lang="en-US" sz="210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ea typeface="+mn-lt"/>
                <a:cs typeface="+mn-lt"/>
              </a:rPr>
              <a:t>Give future clients a deal on deposits who are already subscribed and those who are willing to in the future to draw in more business. </a:t>
            </a:r>
          </a:p>
          <a:p>
            <a:pPr marL="285750" indent="-285750">
              <a:buFont typeface="Arial,Sans-Serif"/>
              <a:buChar char="•"/>
            </a:pPr>
            <a:endParaRPr lang="en-US" sz="210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cs typeface="Calibri"/>
              </a:rPr>
              <a:t>With people who are correctly predicted to not come and use the term deposits, ask them in a questionnaire what could be improved to get their business. </a:t>
            </a:r>
          </a:p>
          <a:p>
            <a:pPr marL="285750" indent="-285750">
              <a:buFont typeface="Arial,Sans-Serif"/>
              <a:buChar char="•"/>
            </a:pPr>
            <a:endParaRPr lang="en-US" sz="210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100">
                <a:cs typeface="Calibri"/>
              </a:rPr>
              <a:t>Use social media to push a campaign for the term deposits to broaden the scope of potential clients/customers. </a:t>
            </a:r>
          </a:p>
          <a:p>
            <a:pPr marL="285750" indent="-285750">
              <a:buFont typeface="Arial,Sans-Serif"/>
              <a:buChar char="•"/>
            </a:pPr>
            <a:endParaRPr lang="en-US" sz="21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0935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277091"/>
            <a:ext cx="3372873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b="1"/>
              <a:t>Conclusion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7DF9FC41-9E03-1570-15F1-125FCC5D1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99489" y="2266092"/>
            <a:ext cx="914400" cy="764219"/>
          </a:xfrm>
          <a:prstGeom prst="hexagon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Target Audience">
            <a:extLst>
              <a:ext uri="{FF2B5EF4-FFF2-40B4-BE49-F238E27FC236}">
                <a16:creationId xmlns:a16="http://schemas.microsoft.com/office/drawing/2014/main" id="{679FDBA4-9C2A-EAE6-B593-A38222EE8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3984" y="2365552"/>
            <a:ext cx="548640" cy="548640"/>
          </a:xfrm>
          <a:prstGeom prst="rect">
            <a:avLst/>
          </a:prstGeom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84EF0ED7-0D8C-6E80-6310-B37478876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18144" y="4238326"/>
            <a:ext cx="914400" cy="764219"/>
          </a:xfrm>
          <a:prstGeom prst="hexagon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Shopping bag">
            <a:extLst>
              <a:ext uri="{FF2B5EF4-FFF2-40B4-BE49-F238E27FC236}">
                <a16:creationId xmlns:a16="http://schemas.microsoft.com/office/drawing/2014/main" id="{EAAFF47E-DEAC-E5A4-1488-B802E6F089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502639" y="4346257"/>
            <a:ext cx="548640" cy="5486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620D15-4D1C-19DC-E9CA-83AAD268116F}"/>
              </a:ext>
            </a:extLst>
          </p:cNvPr>
          <p:cNvSpPr txBox="1"/>
          <p:nvPr/>
        </p:nvSpPr>
        <p:spPr>
          <a:xfrm>
            <a:off x="2373686" y="2287111"/>
            <a:ext cx="3657600" cy="6740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100">
                <a:solidFill>
                  <a:schemeClr val="tx1">
                    <a:lumMod val="95000"/>
                  </a:schemeClr>
                </a:solidFill>
                <a:latin typeface="Calibri"/>
                <a:cs typeface="Biome Light"/>
              </a:rPr>
              <a:t>High values for AUC for almost all models</a:t>
            </a:r>
            <a:endParaRPr lang="en-US" sz="210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95000"/>
                </a:schemeClr>
              </a:solidFill>
              <a:effectLst/>
              <a:uLnTx/>
              <a:uFillTx/>
              <a:latin typeface="Calibri"/>
              <a:cs typeface="Biome Light" panose="020B03030302040208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190A95-0640-AE40-190B-97DA8CA07C7E}"/>
              </a:ext>
            </a:extLst>
          </p:cNvPr>
          <p:cNvSpPr txBox="1"/>
          <p:nvPr/>
        </p:nvSpPr>
        <p:spPr>
          <a:xfrm>
            <a:off x="2373686" y="4103709"/>
            <a:ext cx="3828393" cy="12557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100">
                <a:solidFill>
                  <a:schemeClr val="tx1">
                    <a:lumMod val="95000"/>
                  </a:schemeClr>
                </a:solidFill>
                <a:latin typeface="Calibri"/>
                <a:cs typeface="Biome Light"/>
              </a:rPr>
              <a:t>Decision Tree did not work as well as anticipated, the AUC was quite low even though accuracy was high. </a:t>
            </a: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CC0C515-216B-D7B5-9917-10DDCF067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00074" y="2263642"/>
            <a:ext cx="914400" cy="764219"/>
          </a:xfrm>
          <a:prstGeom prst="hexagon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Upward trend">
            <a:extLst>
              <a:ext uri="{FF2B5EF4-FFF2-40B4-BE49-F238E27FC236}">
                <a16:creationId xmlns:a16="http://schemas.microsoft.com/office/drawing/2014/main" id="{D4DC55EF-B1DE-2154-782D-1931C59038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880009" y="2362371"/>
            <a:ext cx="548640" cy="5486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D1976A-5EDD-1431-2D71-CA9114265CE6}"/>
              </a:ext>
            </a:extLst>
          </p:cNvPr>
          <p:cNvSpPr txBox="1"/>
          <p:nvPr/>
        </p:nvSpPr>
        <p:spPr>
          <a:xfrm>
            <a:off x="7821540" y="2263414"/>
            <a:ext cx="3657600" cy="6740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100">
                <a:solidFill>
                  <a:schemeClr val="tx1">
                    <a:lumMod val="95000"/>
                  </a:schemeClr>
                </a:solidFill>
                <a:latin typeface="Calibri"/>
                <a:cs typeface="Biome Light"/>
              </a:rPr>
              <a:t>Logistic Regression leads amongst all the models</a:t>
            </a:r>
            <a:endParaRPr lang="en-US" sz="210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95000"/>
                </a:schemeClr>
              </a:solidFill>
              <a:effectLst/>
              <a:uLnTx/>
              <a:uFillTx/>
              <a:latin typeface="Calibri"/>
              <a:cs typeface="Biome Light"/>
            </a:endParaRP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6B08D9A0-A981-5866-99D1-EB61365FC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00074" y="4210333"/>
            <a:ext cx="914400" cy="764219"/>
          </a:xfrm>
          <a:prstGeom prst="hexagon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 descr="Clipboard">
            <a:extLst>
              <a:ext uri="{FF2B5EF4-FFF2-40B4-BE49-F238E27FC236}">
                <a16:creationId xmlns:a16="http://schemas.microsoft.com/office/drawing/2014/main" id="{931E014C-5FB2-DE3A-4D0D-5A674C8DF8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890895" y="4306647"/>
            <a:ext cx="548640" cy="5486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38E84E-EA84-D12E-4E93-7764C0DCCE94}"/>
              </a:ext>
            </a:extLst>
          </p:cNvPr>
          <p:cNvSpPr txBox="1"/>
          <p:nvPr/>
        </p:nvSpPr>
        <p:spPr>
          <a:xfrm>
            <a:off x="7822201" y="4240455"/>
            <a:ext cx="3657600" cy="6740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100">
                <a:solidFill>
                  <a:schemeClr val="tx1">
                    <a:lumMod val="95000"/>
                  </a:schemeClr>
                </a:solidFill>
                <a:latin typeface="Calibri"/>
                <a:cs typeface="Biome Light"/>
              </a:rPr>
              <a:t>K-Means had lowest accuracy (82%) and with two clusters in it</a:t>
            </a:r>
            <a:endParaRPr lang="en-US" sz="2100">
              <a:solidFill>
                <a:schemeClr val="tx1">
                  <a:lumMod val="95000"/>
                </a:schemeClr>
              </a:solidFill>
              <a:latin typeface="Calibri"/>
              <a:cs typeface="Biome Light" panose="020B0303030204020804" pitchFamily="34" charset="0"/>
            </a:endParaRPr>
          </a:p>
        </p:txBody>
      </p:sp>
      <p:pic>
        <p:nvPicPr>
          <p:cNvPr id="4" name="Graphic 15" descr="Chat bubble with solid fill">
            <a:extLst>
              <a:ext uri="{FF2B5EF4-FFF2-40B4-BE49-F238E27FC236}">
                <a16:creationId xmlns:a16="http://schemas.microsoft.com/office/drawing/2014/main" id="{B68C7B22-8FA9-270B-52C0-6AB71B9F5D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222896" y="395514"/>
            <a:ext cx="1059542" cy="105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13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night sky with mountains on the horizon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B157E877-702F-A4C8-6E5D-DABC630AC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36" y="609601"/>
            <a:ext cx="2405675" cy="1097902"/>
          </a:xfrm>
        </p:spPr>
        <p:txBody>
          <a:bodyPr/>
          <a:lstStyle/>
          <a:p>
            <a:r>
              <a:rPr lang="en-US" b="1"/>
              <a:t>The Team</a:t>
            </a:r>
            <a:endParaRPr lang="en-US" b="1">
              <a:cs typeface="Calibri Light"/>
            </a:endParaRPr>
          </a:p>
        </p:txBody>
      </p:sp>
      <p:pic>
        <p:nvPicPr>
          <p:cNvPr id="27" name="Picture Placeholder 23">
            <a:extLst>
              <a:ext uri="{FF2B5EF4-FFF2-40B4-BE49-F238E27FC236}">
                <a16:creationId xmlns:a16="http://schemas.microsoft.com/office/drawing/2014/main" id="{973A6BA1-DC6F-845A-D0A6-A9A7A72AF50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535" b="5535"/>
          <a:stretch/>
        </p:blipFill>
        <p:spPr>
          <a:xfrm>
            <a:off x="1507851" y="2356028"/>
            <a:ext cx="1904861" cy="1643194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</p:pic>
      <p:pic>
        <p:nvPicPr>
          <p:cNvPr id="29" name="Picture Placeholder 23">
            <a:extLst>
              <a:ext uri="{FF2B5EF4-FFF2-40B4-BE49-F238E27FC236}">
                <a16:creationId xmlns:a16="http://schemas.microsoft.com/office/drawing/2014/main" id="{E191BFA9-033C-59D8-5A3D-47E46A66702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538" b="3538"/>
          <a:stretch/>
        </p:blipFill>
        <p:spPr>
          <a:xfrm>
            <a:off x="3862678" y="2356028"/>
            <a:ext cx="1904861" cy="1643194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EC3C42F-418D-09B2-A018-4226B5DBB933}"/>
              </a:ext>
            </a:extLst>
          </p:cNvPr>
          <p:cNvSpPr txBox="1"/>
          <p:nvPr/>
        </p:nvSpPr>
        <p:spPr>
          <a:xfrm>
            <a:off x="1779270" y="4245229"/>
            <a:ext cx="129218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/>
              <a:t>Hayden Myers</a:t>
            </a:r>
            <a:endParaRPr lang="en-US" b="1">
              <a:cs typeface="Calibri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C5B6D5-7F43-05CD-EFEF-6054D488EDA9}"/>
              </a:ext>
            </a:extLst>
          </p:cNvPr>
          <p:cNvSpPr txBox="1"/>
          <p:nvPr/>
        </p:nvSpPr>
        <p:spPr>
          <a:xfrm>
            <a:off x="4213434" y="4245229"/>
            <a:ext cx="129218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/>
              <a:t>Kumar </a:t>
            </a:r>
            <a:endParaRPr lang="en-US" b="1">
              <a:cs typeface="Calibri"/>
            </a:endParaRPr>
          </a:p>
          <a:p>
            <a:pPr algn="ctr"/>
            <a:r>
              <a:rPr lang="en-US" b="1"/>
              <a:t>Yash</a:t>
            </a:r>
            <a:endParaRPr lang="en-US" b="1">
              <a:cs typeface="Calibri"/>
            </a:endParaRPr>
          </a:p>
        </p:txBody>
      </p:sp>
      <p:pic>
        <p:nvPicPr>
          <p:cNvPr id="35" name="Picture Placeholder 23" descr="Stick figure families holding hands">
            <a:extLst>
              <a:ext uri="{FF2B5EF4-FFF2-40B4-BE49-F238E27FC236}">
                <a16:creationId xmlns:a16="http://schemas.microsoft.com/office/drawing/2014/main" id="{E1E9DA49-3AF6-3842-7296-F4B6AA9F2F7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1359" r="11359"/>
          <a:stretch/>
        </p:blipFill>
        <p:spPr>
          <a:xfrm>
            <a:off x="6275443" y="2356028"/>
            <a:ext cx="1904861" cy="1643194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845786B-CF7E-3683-F894-0FD6A1072365}"/>
              </a:ext>
            </a:extLst>
          </p:cNvPr>
          <p:cNvSpPr txBox="1"/>
          <p:nvPr/>
        </p:nvSpPr>
        <p:spPr>
          <a:xfrm>
            <a:off x="6600216" y="4245229"/>
            <a:ext cx="135266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/>
              <a:t>Anuj Pratap Singh</a:t>
            </a:r>
            <a:endParaRPr lang="en-US" b="1">
              <a:cs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1B8487-ACB7-60F0-A628-B2D304C0534F}"/>
              </a:ext>
            </a:extLst>
          </p:cNvPr>
          <p:cNvSpPr txBox="1"/>
          <p:nvPr/>
        </p:nvSpPr>
        <p:spPr>
          <a:xfrm>
            <a:off x="8957148" y="4245228"/>
            <a:ext cx="129218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/>
              <a:t>Chhavi</a:t>
            </a:r>
            <a:endParaRPr lang="en-US" b="1">
              <a:cs typeface="Calibri"/>
            </a:endParaRPr>
          </a:p>
          <a:p>
            <a:pPr algn="ctr"/>
            <a:r>
              <a:rPr lang="en-US" b="1"/>
              <a:t>Nijhawan</a:t>
            </a:r>
            <a:endParaRPr lang="en-US" b="1">
              <a:cs typeface="Calibri"/>
            </a:endParaRPr>
          </a:p>
        </p:txBody>
      </p:sp>
      <p:pic>
        <p:nvPicPr>
          <p:cNvPr id="41" name="Picture Placeholder 23" descr="A picture containing person, indoor, suit&#10;&#10;Description automatically generated">
            <a:extLst>
              <a:ext uri="{FF2B5EF4-FFF2-40B4-BE49-F238E27FC236}">
                <a16:creationId xmlns:a16="http://schemas.microsoft.com/office/drawing/2014/main" id="{FCC07093-77D3-5F46-F553-7D026DC883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6868" b="6868"/>
          <a:stretch/>
        </p:blipFill>
        <p:spPr>
          <a:xfrm>
            <a:off x="8678940" y="2355284"/>
            <a:ext cx="1904861" cy="1643194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5308" y="1044373"/>
            <a:ext cx="3999714" cy="1331016"/>
          </a:xfrm>
        </p:spPr>
        <p:txBody>
          <a:bodyPr>
            <a:normAutofit/>
          </a:bodyPr>
          <a:lstStyle/>
          <a:p>
            <a:r>
              <a:rPr lang="en-US" sz="5400" b="1"/>
              <a:t>Thank You!</a:t>
            </a:r>
            <a:endParaRPr lang="en-US" sz="5400" b="1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5187" y="3555175"/>
            <a:ext cx="4357545" cy="2499976"/>
          </a:xfrm>
        </p:spPr>
        <p:txBody>
          <a:bodyPr>
            <a:normAutofit/>
          </a:bodyPr>
          <a:lstStyle/>
          <a:p>
            <a:pPr algn="l"/>
            <a:r>
              <a:rPr lang="en-US" sz="2400">
                <a:solidFill>
                  <a:schemeClr val="accent1">
                    <a:lumMod val="40000"/>
                    <a:lumOff val="60000"/>
                  </a:schemeClr>
                </a:solidFill>
              </a:rPr>
              <a:t>You can reach us at:</a:t>
            </a:r>
            <a:endParaRPr lang="en-US" sz="2400">
              <a:solidFill>
                <a:schemeClr val="accent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algn="l"/>
            <a:r>
              <a:rPr lang="en-US" sz="2150" cap="none"/>
              <a:t>● </a:t>
            </a:r>
            <a:r>
              <a:rPr lang="en-US" sz="2150" u="sng" cap="none" err="1"/>
              <a:t>hmmyers</a:t>
            </a:r>
            <a:r>
              <a:rPr lang="en-US" sz="2150" u="sng" cap="none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</a:t>
            </a:r>
            <a:r>
              <a:rPr lang="en-US" sz="2150" u="sng" cap="none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okstate.edu</a:t>
            </a:r>
            <a:endParaRPr lang="en-US" sz="2150" u="sng" cap="none">
              <a:cs typeface="Calibri"/>
            </a:endParaRPr>
          </a:p>
          <a:p>
            <a:pPr algn="l"/>
            <a:r>
              <a:rPr lang="en-US" sz="2150" cap="none"/>
              <a:t>● </a:t>
            </a:r>
            <a:r>
              <a:rPr lang="en-US" sz="2150" u="sng" cap="none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kumar.yash@okstate.edu</a:t>
            </a:r>
            <a:endParaRPr lang="en-US" sz="2150" u="sng" cap="none">
              <a:cs typeface="Calibri"/>
            </a:endParaRPr>
          </a:p>
          <a:p>
            <a:pPr algn="l"/>
            <a:r>
              <a:rPr lang="en-US" sz="2150" cap="none"/>
              <a:t>● </a:t>
            </a:r>
            <a:r>
              <a:rPr lang="en-US" sz="2150" u="sng" cap="none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anuj.singh@okstate.edu</a:t>
            </a:r>
            <a:endParaRPr lang="en-US" sz="2150" u="sng" cap="none">
              <a:cs typeface="Calibri"/>
            </a:endParaRPr>
          </a:p>
          <a:p>
            <a:pPr algn="l"/>
            <a:r>
              <a:rPr lang="en-US" sz="2150" cap="none"/>
              <a:t>● </a:t>
            </a:r>
            <a:r>
              <a:rPr lang="en-US" sz="2150" u="sng" cap="none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chhavi.nijhawan@okstate.edu</a:t>
            </a:r>
            <a:endParaRPr lang="en-US" sz="2150" u="sng" cap="none"/>
          </a:p>
          <a:p>
            <a:pPr algn="l"/>
            <a:endParaRPr lang="en-US" sz="2000">
              <a:cs typeface="Calibri" panose="020F0502020204030204"/>
            </a:endParaRPr>
          </a:p>
          <a:p>
            <a:pPr algn="l"/>
            <a:endParaRPr lang="en-US" sz="2200">
              <a:solidFill>
                <a:schemeClr val="accent1">
                  <a:lumMod val="40000"/>
                  <a:lumOff val="6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16" y="452281"/>
            <a:ext cx="4210664" cy="1000117"/>
          </a:xfrm>
        </p:spPr>
        <p:txBody>
          <a:bodyPr>
            <a:normAutofit/>
          </a:bodyPr>
          <a:lstStyle/>
          <a:p>
            <a:r>
              <a:rPr lang="en-US" b="1" dirty="0"/>
              <a:t>Table of Contents</a:t>
            </a:r>
            <a:endParaRPr lang="ru-RU" b="1" dirty="0"/>
          </a:p>
        </p:txBody>
      </p:sp>
      <p:pic>
        <p:nvPicPr>
          <p:cNvPr id="4" name="Picture 3" descr="satellite against the night sky">
            <a:extLst>
              <a:ext uri="{FF2B5EF4-FFF2-40B4-BE49-F238E27FC236}">
                <a16:creationId xmlns:a16="http://schemas.microsoft.com/office/drawing/2014/main" id="{D4F2268B-BB87-42FB-B84F-C145C01B49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11" r="16027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abstract image of light dots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graphicFrame>
        <p:nvGraphicFramePr>
          <p:cNvPr id="343" name="Content Placeholder 8">
            <a:extLst>
              <a:ext uri="{FF2B5EF4-FFF2-40B4-BE49-F238E27FC236}">
                <a16:creationId xmlns:a16="http://schemas.microsoft.com/office/drawing/2014/main" id="{9E878D52-692D-387B-88F8-B495B0A2F9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911982"/>
              </p:ext>
            </p:extLst>
          </p:nvPr>
        </p:nvGraphicFramePr>
        <p:xfrm>
          <a:off x="707573" y="1817601"/>
          <a:ext cx="7435830" cy="4514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1456267"/>
          </a:xfrm>
        </p:spPr>
        <p:txBody>
          <a:bodyPr/>
          <a:lstStyle/>
          <a:p>
            <a:r>
              <a:rPr lang="en-US" b="1"/>
              <a:t>Problem 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B369F-4243-FF8D-5DA4-229AD3548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206" y="2390623"/>
            <a:ext cx="10304970" cy="1871047"/>
          </a:xfrm>
        </p:spPr>
        <p:txBody>
          <a:bodyPr>
            <a:normAutofit/>
          </a:bodyPr>
          <a:lstStyle/>
          <a:p>
            <a:r>
              <a:rPr lang="en-US" sz="2600"/>
              <a:t>Identification of clients who will subscribe for a term deposit through classification modeling.</a:t>
            </a:r>
            <a:endParaRPr lang="en-US" sz="2600">
              <a:cs typeface="Calibri"/>
            </a:endParaRPr>
          </a:p>
        </p:txBody>
      </p:sp>
      <p:pic>
        <p:nvPicPr>
          <p:cNvPr id="3" name="Graphic 4" descr="Brainstorm with solid fill">
            <a:extLst>
              <a:ext uri="{FF2B5EF4-FFF2-40B4-BE49-F238E27FC236}">
                <a16:creationId xmlns:a16="http://schemas.microsoft.com/office/drawing/2014/main" id="{A1D10851-F108-B1AA-7F2E-19FC197D3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60038" y="685800"/>
            <a:ext cx="1531257" cy="151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3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1902093" cy="1456267"/>
          </a:xfrm>
        </p:spPr>
        <p:txBody>
          <a:bodyPr/>
          <a:lstStyle/>
          <a:p>
            <a:r>
              <a:rPr lang="en-US" b="1"/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B369F-4243-FF8D-5DA4-229AD3548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625" y="2072519"/>
            <a:ext cx="10389636" cy="2790285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100">
                <a:cs typeface="Calibri"/>
              </a:rPr>
              <a:t>Dataset: </a:t>
            </a:r>
            <a:r>
              <a:rPr lang="en-US" sz="2100">
                <a:ea typeface="+mn-lt"/>
                <a:cs typeface="+mn-lt"/>
              </a:rPr>
              <a:t>XYZ_Bank_Deposit_Data_Classification.csv</a:t>
            </a:r>
            <a:endParaRPr lang="en-US" sz="2100">
              <a:cs typeface="Calibri" panose="020F0502020204030204"/>
            </a:endParaRPr>
          </a:p>
          <a:p>
            <a:pPr marL="342900" indent="-342900"/>
            <a:r>
              <a:rPr lang="en-US" sz="2100"/>
              <a:t>Rows: 411,89</a:t>
            </a:r>
            <a:endParaRPr lang="en-US" sz="2100">
              <a:cs typeface="Calibri" panose="020F0502020204030204"/>
            </a:endParaRPr>
          </a:p>
          <a:p>
            <a:pPr marL="342900" indent="-342900"/>
            <a:r>
              <a:rPr lang="en-US" sz="2100"/>
              <a:t>Columns: 20</a:t>
            </a:r>
            <a:endParaRPr lang="en-US" sz="2100">
              <a:cs typeface="Calibri"/>
            </a:endParaRPr>
          </a:p>
          <a:p>
            <a:pPr marL="342900" indent="-342900"/>
            <a:r>
              <a:rPr lang="en-US" sz="2100">
                <a:cs typeface="Calibri"/>
              </a:rPr>
              <a:t>Time Range: May 2008 – November 2010</a:t>
            </a:r>
          </a:p>
          <a:p>
            <a:pPr marL="0" indent="0">
              <a:buNone/>
            </a:pPr>
            <a:endParaRPr lang="en-US" sz="2100">
              <a:cs typeface="Calibri"/>
            </a:endParaRPr>
          </a:p>
        </p:txBody>
      </p:sp>
      <p:pic>
        <p:nvPicPr>
          <p:cNvPr id="5" name="Picture Placeholder 6" descr="A picture containing computer&#10;&#10;Description automatically generated">
            <a:extLst>
              <a:ext uri="{FF2B5EF4-FFF2-40B4-BE49-F238E27FC236}">
                <a16:creationId xmlns:a16="http://schemas.microsoft.com/office/drawing/2014/main" id="{FCCCF3A1-330C-097E-B5C3-229A007795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146" r="19146"/>
          <a:stretch>
            <a:fillRect/>
          </a:stretch>
        </p:blipFill>
        <p:spPr>
          <a:xfrm>
            <a:off x="7611860" y="828675"/>
            <a:ext cx="3757814" cy="455259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379790"/>
            <a:ext cx="5941902" cy="706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b="1"/>
              <a:t>Exploratory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B369F-4243-FF8D-5DA4-229AD3548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625" y="1354063"/>
            <a:ext cx="10389636" cy="49795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/>
              <a:t>The aim of the EDA conducted was to:</a:t>
            </a:r>
            <a:endParaRPr lang="en-US" sz="2100">
              <a:cs typeface="Calibri"/>
            </a:endParaRPr>
          </a:p>
          <a:p>
            <a:pPr marL="457200" indent="-457200">
              <a:buAutoNum type="arabicPeriod"/>
            </a:pPr>
            <a:r>
              <a:rPr lang="en-US" sz="2100"/>
              <a:t>Identify relationships between variables</a:t>
            </a:r>
            <a:endParaRPr lang="en-US" sz="2100">
              <a:cs typeface="Calibri"/>
            </a:endParaRP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cs typeface="Calibri"/>
              </a:rPr>
              <a:t>Variable distribution analysis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cs typeface="Calibri"/>
              </a:rPr>
              <a:t>Distinguish between categorical and numerical attributes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cs typeface="Calibri"/>
              </a:rPr>
              <a:t>Null values identification</a:t>
            </a:r>
            <a:endParaRPr lang="en-US" sz="2100"/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ea typeface="+mn-lt"/>
                <a:cs typeface="+mn-lt"/>
              </a:rPr>
              <a:t>Evaluating cardinality for the categorical variables</a:t>
            </a:r>
            <a:endParaRPr lang="en-US" sz="2100">
              <a:cs typeface="Calibri" panose="020F0502020204030204"/>
            </a:endParaRP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cs typeface="Calibri" panose="020F0502020204030204"/>
              </a:rPr>
              <a:t>Evaluating summary statistics for numeric variables</a:t>
            </a:r>
            <a:endParaRPr lang="en-US" sz="2100"/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en-US" sz="2100">
                <a:cs typeface="Calibri"/>
              </a:rPr>
              <a:t>Evaluating number of distinct and null values for attributes</a:t>
            </a:r>
            <a:endParaRPr lang="en-US" sz="2100"/>
          </a:p>
          <a:p>
            <a:pPr marL="457200" indent="-457200">
              <a:buAutoNum type="arabicPeriod"/>
            </a:pPr>
            <a:r>
              <a:rPr lang="en-US" sz="2100"/>
              <a:t>Evaluating model accuracy and performance</a:t>
            </a:r>
            <a:endParaRPr lang="en-US" sz="2100">
              <a:cs typeface="Calibri"/>
            </a:endParaRPr>
          </a:p>
        </p:txBody>
      </p:sp>
      <p:pic>
        <p:nvPicPr>
          <p:cNvPr id="3" name="Graphic 4" descr="Research with solid fill">
            <a:extLst>
              <a:ext uri="{FF2B5EF4-FFF2-40B4-BE49-F238E27FC236}">
                <a16:creationId xmlns:a16="http://schemas.microsoft.com/office/drawing/2014/main" id="{F9E41AD8-E2B3-2FF6-349D-7C1807EB0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26133" y="516467"/>
            <a:ext cx="1095828" cy="109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04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75325"/>
            <a:ext cx="11832283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Pearson correlation &amp; </a:t>
            </a:r>
            <a:r>
              <a:rPr lang="en-US" b="1">
                <a:ea typeface="+mj-lt"/>
                <a:cs typeface="+mj-lt"/>
              </a:rPr>
              <a:t>Variable distribution Plots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5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A8106380-CA7C-FEFF-A9C6-E2FD29A0E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006" y="3570687"/>
            <a:ext cx="5974988" cy="313858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23C0B54F-A777-E70F-F17C-2A8E4B822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20" y="809846"/>
            <a:ext cx="5996818" cy="3036976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0352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123706"/>
            <a:ext cx="11251711" cy="718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Attributes distinction, Null Values &amp; cardinality</a:t>
            </a:r>
            <a:endParaRPr lang="en-US"/>
          </a:p>
        </p:txBody>
      </p:sp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2EB1547-BA14-BB5C-3EE7-48D353B18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05" y="1077329"/>
            <a:ext cx="5621866" cy="250200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4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D6CCE60-6648-DF93-A620-2C681CBB6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829" y="1066768"/>
            <a:ext cx="5682342" cy="531713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BA112B0-690C-2C5A-A7A7-6819F03963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305" y="3872573"/>
            <a:ext cx="5621866" cy="249951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3199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713" y="256754"/>
            <a:ext cx="11251711" cy="71845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/>
              <a:t>Variables Statistics &amp; number of null &amp; distinct values 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6BFAA22-5AA7-BC99-E8C9-5417C9C26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81" y="1505058"/>
            <a:ext cx="5537200" cy="438007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D80BE36-1013-AEBC-3B02-853900AB1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830" y="1504623"/>
            <a:ext cx="6008913" cy="438094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300077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08B90B-70ED-4539-9C14-FB2728D9064F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E8D3305-1D9D-4BC8-A40F-6F8AE50BD76B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0</TotalTime>
  <Words>494</Words>
  <Application>Microsoft Office PowerPoint</Application>
  <PresentationFormat>Widescreen</PresentationFormat>
  <Paragraphs>109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Arial,Sans-Serif</vt:lpstr>
      <vt:lpstr>Calibri</vt:lpstr>
      <vt:lpstr>Calibri Light</vt:lpstr>
      <vt:lpstr>Celestial</vt:lpstr>
      <vt:lpstr>mini project 2 BAN 5753</vt:lpstr>
      <vt:lpstr>The Team</vt:lpstr>
      <vt:lpstr>Table of Contents</vt:lpstr>
      <vt:lpstr>Problem statement</vt:lpstr>
      <vt:lpstr>DATA</vt:lpstr>
      <vt:lpstr>Exploratory Data Analysis</vt:lpstr>
      <vt:lpstr>Pearson correlation &amp; Variable distribution Plots</vt:lpstr>
      <vt:lpstr>Attributes distinction, Null Values &amp; cardinality</vt:lpstr>
      <vt:lpstr>Variables Statistics &amp; number of null &amp; distinct values </vt:lpstr>
      <vt:lpstr>Predictive models</vt:lpstr>
      <vt:lpstr>Logistic Regression results</vt:lpstr>
      <vt:lpstr>Decision tree Results</vt:lpstr>
      <vt:lpstr>Random Forest Results</vt:lpstr>
      <vt:lpstr>Gradient Boosting Tree Results</vt:lpstr>
      <vt:lpstr>K-MEANS CLUSTERING  </vt:lpstr>
      <vt:lpstr>Linear SVC </vt:lpstr>
      <vt:lpstr>Best model evaluation </vt:lpstr>
      <vt:lpstr>Prescriptive Recommendations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mini project 2</dc:title>
  <dc:creator>Yash, Kumar</dc:creator>
  <cp:lastModifiedBy>Yash, Kumar</cp:lastModifiedBy>
  <cp:revision>2</cp:revision>
  <dcterms:created xsi:type="dcterms:W3CDTF">2022-11-15T19:00:18Z</dcterms:created>
  <dcterms:modified xsi:type="dcterms:W3CDTF">2022-11-17T03:28:16Z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